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66" r:id="rId4"/>
    <p:sldId id="273" r:id="rId5"/>
    <p:sldId id="270" r:id="rId6"/>
    <p:sldId id="263" r:id="rId7"/>
    <p:sldId id="264" r:id="rId8"/>
    <p:sldId id="272" r:id="rId9"/>
    <p:sldId id="261" r:id="rId10"/>
    <p:sldId id="265" r:id="rId11"/>
    <p:sldId id="260" r:id="rId12"/>
    <p:sldId id="271" r:id="rId13"/>
    <p:sldId id="274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02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10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6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6550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63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418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295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48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7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5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6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07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1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7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83D83F6-9C79-44AD-BA82-84B22E124FED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D28B3D4-E4B2-463A-9EC0-DB73DF07A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2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109" y="0"/>
            <a:ext cx="11734800" cy="1537855"/>
          </a:xfrm>
        </p:spPr>
        <p:txBody>
          <a:bodyPr>
            <a:normAutofit fontScale="90000"/>
          </a:bodyPr>
          <a:lstStyle/>
          <a:p>
            <a:r>
              <a:rPr lang="ru-RU" sz="53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Дограма</a:t>
            </a:r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ounded BT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туркменское традиционное блюдо</a:t>
            </a:r>
            <a:endParaRPr lang="ru-RU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1537852"/>
            <a:ext cx="10155381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3345" y="110836"/>
            <a:ext cx="11485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828">
            <a:off x="360483" y="567504"/>
            <a:ext cx="6584162" cy="5563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898">
            <a:off x="6400115" y="-2549"/>
            <a:ext cx="6183373" cy="61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2" y="194371"/>
            <a:ext cx="6289962" cy="6472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27" y="194372"/>
            <a:ext cx="5538507" cy="647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8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0218" y="1"/>
            <a:ext cx="11540837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7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619" y="1302327"/>
            <a:ext cx="11014990" cy="3241963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66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7589">
            <a:off x="429490" y="336820"/>
            <a:ext cx="6567054" cy="476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0772">
            <a:off x="4558146" y="1676398"/>
            <a:ext cx="7107383" cy="495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2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348163">
            <a:off x="103909" y="201178"/>
            <a:ext cx="6252111" cy="478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273" y="-274783"/>
            <a:ext cx="7661563" cy="74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36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1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" y="110835"/>
            <a:ext cx="6456218" cy="6567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362">
            <a:off x="6594327" y="478785"/>
            <a:ext cx="5345696" cy="5831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6" y="0"/>
            <a:ext cx="10903528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3127" y="96983"/>
            <a:ext cx="11556364" cy="663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1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" y="193964"/>
            <a:ext cx="1076498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00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257988">
            <a:off x="27708" y="49131"/>
            <a:ext cx="67887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0015">
            <a:off x="5410261" y="-90077"/>
            <a:ext cx="6738092" cy="713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317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456</TotalTime>
  <Words>6</Words>
  <Application>Microsoft Office PowerPoint</Application>
  <PresentationFormat>Широкоэкранный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Tw Cen MT</vt:lpstr>
      <vt:lpstr>VAGRounded BT</vt:lpstr>
      <vt:lpstr>Капля</vt:lpstr>
      <vt:lpstr>Дограма –  туркменское традиционное блюдо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“Дограма”</dc:title>
  <dc:creator>HP</dc:creator>
  <cp:lastModifiedBy>HP</cp:lastModifiedBy>
  <cp:revision>26</cp:revision>
  <dcterms:created xsi:type="dcterms:W3CDTF">2019-11-19T23:22:54Z</dcterms:created>
  <dcterms:modified xsi:type="dcterms:W3CDTF">2019-11-28T22:02:16Z</dcterms:modified>
</cp:coreProperties>
</file>