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8" r:id="rId2"/>
    <p:sldId id="260" r:id="rId3"/>
    <p:sldId id="259" r:id="rId4"/>
    <p:sldId id="264" r:id="rId5"/>
    <p:sldId id="261" r:id="rId6"/>
    <p:sldId id="265" r:id="rId7"/>
    <p:sldId id="266" r:id="rId8"/>
    <p:sldId id="263" r:id="rId9"/>
    <p:sldId id="262" r:id="rId10"/>
    <p:sldId id="256" r:id="rId11"/>
    <p:sldId id="25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234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71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8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6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218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86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68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8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66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274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781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C0BF0E5-F40E-4984-BD24-2F373E2A78FF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8FCBF6C-FC6B-40DA-A398-AA06DCD7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9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75563" y="2576172"/>
            <a:ext cx="9068586" cy="2590800"/>
          </a:xfrm>
        </p:spPr>
        <p:txBody>
          <a:bodyPr/>
          <a:lstStyle/>
          <a:p>
            <a:r>
              <a:rPr lang="ru-RU" sz="7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BatangChe" panose="02030609000101010101" pitchFamily="49" charset="-127"/>
              </a:rPr>
              <a:t>Туркменские свадебные платья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1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31767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3" y="0"/>
            <a:ext cx="587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0"/>
            <a:ext cx="5943600" cy="3589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4449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496" y="3589436"/>
            <a:ext cx="5947503" cy="32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988" y="1"/>
            <a:ext cx="6887012" cy="3380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0498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987" y="3380509"/>
            <a:ext cx="6887013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3934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46" y="0"/>
            <a:ext cx="5652654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90509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09" y="0"/>
            <a:ext cx="500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6774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743" y="0"/>
            <a:ext cx="7024255" cy="35190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797" t="2938" r="2472" b="3077"/>
          <a:stretch/>
        </p:blipFill>
        <p:spPr>
          <a:xfrm>
            <a:off x="5167743" y="3519055"/>
            <a:ext cx="7024257" cy="33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0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381</TotalTime>
  <Words>3</Words>
  <Application>Microsoft Office PowerPoint</Application>
  <PresentationFormat>Широкоэкранный</PresentationFormat>
  <Paragraphs>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BatangChe</vt:lpstr>
      <vt:lpstr>Century Gothic</vt:lpstr>
      <vt:lpstr>Garamond</vt:lpstr>
      <vt:lpstr>Савон</vt:lpstr>
      <vt:lpstr>Туркменские свадебные платья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Эзиз</dc:creator>
  <cp:lastModifiedBy>Эзиз</cp:lastModifiedBy>
  <cp:revision>20</cp:revision>
  <dcterms:created xsi:type="dcterms:W3CDTF">2019-10-13T15:44:44Z</dcterms:created>
  <dcterms:modified xsi:type="dcterms:W3CDTF">2019-11-27T23:11:49Z</dcterms:modified>
</cp:coreProperties>
</file>