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0545C-4F21-404B-8673-3F076FA0D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73" y="3501430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НАЦИОНАЛЬНЫЕ БЛЮДА НА ПРАЗДНИКАХ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6D43D0-C6EB-4D4A-83FF-59EE95EB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085" y="5376793"/>
            <a:ext cx="5159305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Баласубраманиам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Саранган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 2 курса </a:t>
            </a: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специальности «Туризм и гостеприимство»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A2CECC-ABBD-4EA5-9FEB-DF316DE0EFAA}"/>
              </a:ext>
            </a:extLst>
          </p:cNvPr>
          <p:cNvSpPr/>
          <p:nvPr/>
        </p:nvSpPr>
        <p:spPr>
          <a:xfrm>
            <a:off x="1915317" y="477074"/>
            <a:ext cx="615424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</p:spTree>
    <p:extLst>
      <p:ext uri="{BB962C8B-B14F-4D97-AF65-F5344CB8AC3E}">
        <p14:creationId xmlns:p14="http://schemas.microsoft.com/office/powerpoint/2010/main" val="196374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8483-A883-4A3B-8CF0-45D9C68C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0D04B5-2F87-4685-AA3E-8D907ECEC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845" y="3419476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0AD34B-EDE9-42A9-9E2A-C3F4E42A1DB8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2543E3-D30A-4D5F-8CD5-13265B363F39}"/>
              </a:ext>
            </a:extLst>
          </p:cNvPr>
          <p:cNvSpPr/>
          <p:nvPr/>
        </p:nvSpPr>
        <p:spPr>
          <a:xfrm>
            <a:off x="3229735" y="2756437"/>
            <a:ext cx="2742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Алюва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Aluva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89309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3EA9A-6A68-4225-86EB-9BF05A26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DAEDC60-06AD-4738-9C12-7AA90CF1B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81" y="3429000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F116EA-FD72-4CB9-81CF-FDC55907EE81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1A20E2-B8D4-4DE9-82EB-991A876D2A93}"/>
              </a:ext>
            </a:extLst>
          </p:cNvPr>
          <p:cNvSpPr/>
          <p:nvPr/>
        </p:nvSpPr>
        <p:spPr>
          <a:xfrm>
            <a:off x="2516139" y="2765961"/>
            <a:ext cx="4317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Дейт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Кейк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Date Cake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213632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71885-2C58-4393-8F8C-62C04A57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90F61DB-1B56-47C1-ABBC-587777127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77" r="17006"/>
          <a:stretch/>
        </p:blipFill>
        <p:spPr>
          <a:xfrm rot="20505767">
            <a:off x="692722" y="2407672"/>
            <a:ext cx="2674359" cy="2674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E17DCC-BD70-44CE-8FE7-CD76A1A3FCE9}"/>
              </a:ext>
            </a:extLst>
          </p:cNvPr>
          <p:cNvSpPr/>
          <p:nvPr/>
        </p:nvSpPr>
        <p:spPr>
          <a:xfrm>
            <a:off x="1927668" y="5681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4FB7B5-27EC-440A-9207-0D307C928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6" r="42586"/>
          <a:stretch/>
        </p:blipFill>
        <p:spPr>
          <a:xfrm rot="919537">
            <a:off x="7095212" y="2318133"/>
            <a:ext cx="2665697" cy="2665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22F8D5-EAE3-47C0-9576-38ED7655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82" t="-527" r="39130" b="527"/>
          <a:stretch/>
        </p:blipFill>
        <p:spPr>
          <a:xfrm>
            <a:off x="4155959" y="4294149"/>
            <a:ext cx="2481992" cy="248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65660AA-DE2C-4E23-9251-A5747FB8E6D9}"/>
              </a:ext>
            </a:extLst>
          </p:cNvPr>
          <p:cNvSpPr/>
          <p:nvPr/>
        </p:nvSpPr>
        <p:spPr>
          <a:xfrm>
            <a:off x="2418521" y="142397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236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0545C-4F21-404B-8673-3F076FA0D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73" y="3501430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НАЦИОНАЛЬНЫЕ БЛЮДА НА ПРАЗДНИКАХ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6D43D0-C6EB-4D4A-83FF-59EE95EBD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085" y="5376793"/>
            <a:ext cx="5159305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Подготовил: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Баласубраманиам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Саранган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 2 курса </a:t>
            </a:r>
          </a:p>
          <a:p>
            <a:pPr algn="l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специальности «Туризм и гостеприимство»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A2CECC-ABBD-4EA5-9FEB-DF316DE0EFAA}"/>
              </a:ext>
            </a:extLst>
          </p:cNvPr>
          <p:cNvSpPr/>
          <p:nvPr/>
        </p:nvSpPr>
        <p:spPr>
          <a:xfrm>
            <a:off x="1915317" y="477074"/>
            <a:ext cx="615424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</p:spTree>
    <p:extLst>
      <p:ext uri="{BB962C8B-B14F-4D97-AF65-F5344CB8AC3E}">
        <p14:creationId xmlns:p14="http://schemas.microsoft.com/office/powerpoint/2010/main" val="310167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0324F-E9D6-43D7-874E-99FEC3FE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50E7F6-B39F-4946-8B31-354E8D351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974" y="2111449"/>
            <a:ext cx="4267200" cy="4651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521443-EFA2-4620-B58C-7646FF3E5F25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</p:spTree>
    <p:extLst>
      <p:ext uri="{BB962C8B-B14F-4D97-AF65-F5344CB8AC3E}">
        <p14:creationId xmlns:p14="http://schemas.microsoft.com/office/powerpoint/2010/main" val="5201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A2087-BD66-4C95-8CAA-648103BF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3253515-6B7E-4264-A84B-A9C72AFAB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488" y="2240101"/>
            <a:ext cx="5818472" cy="3881437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B0F6D2-28BC-474A-B261-C06B6261AE2B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FDB6F5-D7B5-4D2A-8B91-18A38C1FCED8}"/>
              </a:ext>
            </a:extLst>
          </p:cNvPr>
          <p:cNvSpPr/>
          <p:nvPr/>
        </p:nvSpPr>
        <p:spPr>
          <a:xfrm>
            <a:off x="835862" y="3888431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Рис</a:t>
            </a:r>
            <a:r>
              <a:rPr lang="en-US" sz="3200" u="sng" dirty="0"/>
              <a:t> (Rice)</a:t>
            </a:r>
            <a:r>
              <a:rPr lang="ru-RU" sz="32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3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E3BAC-0891-406D-B1E5-14C0628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79DE502-D549-4F86-B022-2BCCD806D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1739" y="2200345"/>
            <a:ext cx="6208522" cy="3881437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0240D4-1648-4D20-B4C4-E717331BD849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6E5EBF-A8F5-4FE5-972C-900C682B9E3F}"/>
              </a:ext>
            </a:extLst>
          </p:cNvPr>
          <p:cNvSpPr/>
          <p:nvPr/>
        </p:nvSpPr>
        <p:spPr>
          <a:xfrm>
            <a:off x="198987" y="3556288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Салат (</a:t>
            </a:r>
            <a:r>
              <a:rPr lang="en-US" sz="3200" u="sng" dirty="0"/>
              <a:t>Salad</a:t>
            </a:r>
            <a:r>
              <a:rPr lang="ru-RU" sz="3200" u="sng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3572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8627E-0685-4982-8120-E40E2121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287590-3F12-41DE-AA30-E4B240B9E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310415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26EF67-2F28-4ADC-B972-A434CC1F693D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70BC-6D03-40E2-BA79-F28585F20214}"/>
              </a:ext>
            </a:extLst>
          </p:cNvPr>
          <p:cNvSpPr/>
          <p:nvPr/>
        </p:nvSpPr>
        <p:spPr>
          <a:xfrm>
            <a:off x="1927668" y="2518263"/>
            <a:ext cx="5522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/>
              <a:t>Рис и карри (</a:t>
            </a:r>
            <a:r>
              <a:rPr lang="en-US" sz="3200" u="sng" dirty="0"/>
              <a:t>Rice and Curry</a:t>
            </a:r>
            <a:r>
              <a:rPr lang="ru-RU" sz="3200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039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2D818-E936-432A-91F9-6D13A57B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3A5FCD0-DA78-4917-BFAD-31EEC70FD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310415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8B73CF-5936-49A9-99A1-96852BE17530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852993-B86F-4C23-93F5-450EFA7771A3}"/>
              </a:ext>
            </a:extLst>
          </p:cNvPr>
          <p:cNvSpPr/>
          <p:nvPr/>
        </p:nvSpPr>
        <p:spPr>
          <a:xfrm>
            <a:off x="2268567" y="2553926"/>
            <a:ext cx="4717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Парата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Ротти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Parata</a:t>
            </a:r>
            <a:r>
              <a:rPr lang="en-US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Roti)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4106318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70A65-5FA1-4930-9B20-3A88A2A8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92D848-7A4F-4616-A4FA-A3A56F1C1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3310415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E0A9DD2-C51E-40CD-B931-3EEF67932A69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70CEFD-C499-4DDA-8681-CD6FF965948D}"/>
              </a:ext>
            </a:extLst>
          </p:cNvPr>
          <p:cNvSpPr/>
          <p:nvPr/>
        </p:nvSpPr>
        <p:spPr>
          <a:xfrm>
            <a:off x="3128335" y="2647376"/>
            <a:ext cx="3694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Пападам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Papadam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315010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FEAEB-B0A5-4A52-8719-E08DD2238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5D3BB2-4424-4DF3-AD3B-25D42F796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440043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FB6793-CE11-4C1B-B0EA-83696814946B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D13EC5-C7E2-4125-8FFA-D9D01277FCD2}"/>
              </a:ext>
            </a:extLst>
          </p:cNvPr>
          <p:cNvSpPr/>
          <p:nvPr/>
        </p:nvSpPr>
        <p:spPr>
          <a:xfrm>
            <a:off x="1432708" y="2417882"/>
            <a:ext cx="60955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>
                <a:latin typeface="Times New Roman" panose="02020603050405020304" pitchFamily="18" charset="0"/>
              </a:rPr>
              <a:t>Десерты и сладости</a:t>
            </a:r>
            <a:endParaRPr lang="ru-RU" sz="5400" u="sng" dirty="0"/>
          </a:p>
        </p:txBody>
      </p:sp>
    </p:spTree>
    <p:extLst>
      <p:ext uri="{BB962C8B-B14F-4D97-AF65-F5344CB8AC3E}">
        <p14:creationId xmlns:p14="http://schemas.microsoft.com/office/powerpoint/2010/main" val="418342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B219E-098F-4738-8EF1-22A68077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00A3B4-CCC2-42A8-8D85-8CDD7D30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28" y="3429000"/>
            <a:ext cx="8596312" cy="3016249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E23AB4-6F08-488D-AC1A-5462F6CC9474}"/>
              </a:ext>
            </a:extLst>
          </p:cNvPr>
          <p:cNvSpPr/>
          <p:nvPr/>
        </p:nvSpPr>
        <p:spPr>
          <a:xfrm>
            <a:off x="1927668" y="531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МИНИСТЕРСТВО ОБРАЗОВАНИЯ РЕСПУБЛИКИ БЕЛАРУСЬ</a:t>
            </a:r>
          </a:p>
          <a:p>
            <a:pPr algn="ctr"/>
            <a:r>
              <a:rPr lang="ru-RU" b="1" dirty="0"/>
              <a:t>ГУМАНИТАРНЫЙ КОЛЛЕДЖ</a:t>
            </a:r>
          </a:p>
          <a:p>
            <a:pPr algn="ctr"/>
            <a:r>
              <a:rPr lang="ru-RU" dirty="0"/>
              <a:t>Учреждение образования </a:t>
            </a:r>
          </a:p>
          <a:p>
            <a:pPr algn="ctr"/>
            <a:r>
              <a:rPr lang="ru-RU" dirty="0"/>
              <a:t>«Гродненский государственный университет</a:t>
            </a:r>
          </a:p>
          <a:p>
            <a:pPr algn="ctr"/>
            <a:r>
              <a:rPr lang="ru-RU" dirty="0"/>
              <a:t> имени Янки Купалы»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C396194-3DD9-439F-8C40-B95E7B994375}"/>
              </a:ext>
            </a:extLst>
          </p:cNvPr>
          <p:cNvSpPr/>
          <p:nvPr/>
        </p:nvSpPr>
        <p:spPr>
          <a:xfrm>
            <a:off x="3283033" y="2765961"/>
            <a:ext cx="2961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Кавум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32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Kavum</a:t>
            </a:r>
            <a:r>
              <a:rPr lang="ru-RU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22030099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300</Words>
  <Application>Microsoft Office PowerPoint</Application>
  <PresentationFormat>Широкоэкранный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Аспект</vt:lpstr>
      <vt:lpstr>НАЦИОНАЛЬНЫЕ БЛЮДА НА ПРАЗДНИКАХ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НАЦИОНАЛЬНЫЕ БЛЮДА НА ПРАЗДНИКАХ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Блюда На   Праздниках</dc:title>
  <dc:creator>User</dc:creator>
  <cp:lastModifiedBy>User</cp:lastModifiedBy>
  <cp:revision>7</cp:revision>
  <dcterms:created xsi:type="dcterms:W3CDTF">2019-11-05T14:23:23Z</dcterms:created>
  <dcterms:modified xsi:type="dcterms:W3CDTF">2019-11-05T16:20:21Z</dcterms:modified>
</cp:coreProperties>
</file>