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1" r:id="rId2"/>
    <p:sldId id="256" r:id="rId3"/>
    <p:sldId id="260" r:id="rId4"/>
    <p:sldId id="264" r:id="rId5"/>
    <p:sldId id="266" r:id="rId6"/>
    <p:sldId id="261" r:id="rId7"/>
    <p:sldId id="259" r:id="rId8"/>
    <p:sldId id="267" r:id="rId9"/>
    <p:sldId id="268" r:id="rId10"/>
    <p:sldId id="269" r:id="rId11"/>
    <p:sldId id="265" r:id="rId12"/>
    <p:sldId id="270" r:id="rId13"/>
    <p:sldId id="263" r:id="rId14"/>
    <p:sldId id="272" r:id="rId15"/>
    <p:sldId id="273" r:id="rId16"/>
    <p:sldId id="274" r:id="rId17"/>
    <p:sldId id="27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0" autoAdjust="0"/>
    <p:restoredTop sz="94660"/>
  </p:normalViewPr>
  <p:slideViewPr>
    <p:cSldViewPr snapToGrid="0">
      <p:cViewPr varScale="1">
        <p:scale>
          <a:sx n="60" d="100"/>
          <a:sy n="60" d="100"/>
        </p:scale>
        <p:origin x="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549-A3E6-443E-B402-25595335BFF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F539-592C-4FEB-8471-43FD1A3A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70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549-A3E6-443E-B402-25595335BFF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F539-592C-4FEB-8471-43FD1A3A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3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549-A3E6-443E-B402-25595335BFF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F539-592C-4FEB-8471-43FD1A3A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1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549-A3E6-443E-B402-25595335BFF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F539-592C-4FEB-8471-43FD1A3A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4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549-A3E6-443E-B402-25595335BFF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F539-592C-4FEB-8471-43FD1A3A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7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549-A3E6-443E-B402-25595335BFF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F539-592C-4FEB-8471-43FD1A3A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8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549-A3E6-443E-B402-25595335BFF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F539-592C-4FEB-8471-43FD1A3A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3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549-A3E6-443E-B402-25595335BFF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F539-592C-4FEB-8471-43FD1A3A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0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549-A3E6-443E-B402-25595335BFF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F539-592C-4FEB-8471-43FD1A3A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9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549-A3E6-443E-B402-25595335BFF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F539-592C-4FEB-8471-43FD1A3A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4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8549-A3E6-443E-B402-25595335BFF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F539-592C-4FEB-8471-43FD1A3A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7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88549-A3E6-443E-B402-25595335BFF7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4F539-592C-4FEB-8471-43FD1A3AB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5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43" y="247659"/>
            <a:ext cx="9219736" cy="5100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57323" y="5887837"/>
            <a:ext cx="11934677" cy="769441"/>
          </a:xfrm>
          <a:prstGeom prst="rect">
            <a:avLst/>
          </a:prstGeom>
          <a:solidFill>
            <a:schemeClr val="accent1">
              <a:lumMod val="75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latin typeface="Arial Black" panose="020B0A04020102020204" pitchFamily="34" charset="0"/>
              </a:rPr>
              <a:t>Междун</a:t>
            </a:r>
            <a:r>
              <a:rPr lang="en-US" sz="4400" b="1" dirty="0">
                <a:latin typeface="Arial Black" panose="020B0A04020102020204" pitchFamily="34" charset="0"/>
              </a:rPr>
              <a:t>a</a:t>
            </a:r>
            <a:r>
              <a:rPr lang="ru-RU" sz="4400" b="1" dirty="0" err="1" smtClean="0">
                <a:latin typeface="Arial Black" panose="020B0A04020102020204" pitchFamily="34" charset="0"/>
              </a:rPr>
              <a:t>родный</a:t>
            </a:r>
            <a:r>
              <a:rPr lang="ru-RU" sz="4400" b="1" dirty="0" smtClean="0">
                <a:latin typeface="Arial Black" panose="020B0A04020102020204" pitchFamily="34" charset="0"/>
              </a:rPr>
              <a:t> Праздник </a:t>
            </a:r>
            <a:r>
              <a:rPr lang="en-US" sz="4400" b="1" dirty="0" smtClean="0">
                <a:latin typeface="Arial Black" panose="020B0A04020102020204" pitchFamily="34" charset="0"/>
              </a:rPr>
              <a:t>“</a:t>
            </a:r>
            <a:r>
              <a:rPr lang="ru-RU" sz="4400" b="1" dirty="0" err="1" smtClean="0">
                <a:latin typeface="Arial Black" panose="020B0A04020102020204" pitchFamily="34" charset="0"/>
              </a:rPr>
              <a:t>Новруз</a:t>
            </a:r>
            <a:r>
              <a:rPr lang="en-US" sz="4400" b="1" dirty="0" smtClean="0">
                <a:latin typeface="Arial Black" panose="020B0A04020102020204" pitchFamily="34" charset="0"/>
              </a:rPr>
              <a:t>”</a:t>
            </a:r>
            <a:endParaRPr lang="ru-RU" sz="4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7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3" y="206758"/>
            <a:ext cx="4829384" cy="6444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10" y="231836"/>
            <a:ext cx="4461164" cy="6419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1658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259080"/>
            <a:ext cx="6077270" cy="3796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25" y="2522017"/>
            <a:ext cx="5787685" cy="4046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795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73" y="233947"/>
            <a:ext cx="8528385" cy="5685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6632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68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9" y="174238"/>
            <a:ext cx="10058400" cy="56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739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35" y="321233"/>
            <a:ext cx="7466004" cy="3690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7302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навруз в узбекиста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50" y="175496"/>
            <a:ext cx="8892172" cy="4729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05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6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5085" y="159654"/>
            <a:ext cx="9056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НАУРЫЗ МЕЙРАМЫ </a:t>
            </a:r>
          </a:p>
          <a:p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ПРАЗДНИК Н</a:t>
            </a:r>
            <a:r>
              <a:rPr lang="kk-KZ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ОВРУЗ</a:t>
            </a:r>
            <a:endParaRPr lang="ru-RU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NAVRO’Z BAYRAMI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488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189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5516" y="4844715"/>
            <a:ext cx="8293770" cy="1815882"/>
          </a:xfrm>
          <a:prstGeom prst="rect">
            <a:avLst/>
          </a:prstGeom>
          <a:solidFill>
            <a:srgbClr val="FFFFFF">
              <a:shade val="85000"/>
              <a:alpha val="57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Многие Азиатские страны отмечают этот замечательный праздник </a:t>
            </a:r>
            <a:r>
              <a:rPr lang="ru-RU" sz="2800" b="1" dirty="0" err="1" smtClean="0"/>
              <a:t>Новруз</a:t>
            </a:r>
            <a:r>
              <a:rPr lang="ru-RU" sz="2800" b="1" dirty="0" smtClean="0"/>
              <a:t>(</a:t>
            </a:r>
            <a:r>
              <a:rPr lang="en-US" sz="2800" b="1" dirty="0" smtClean="0"/>
              <a:t>“</a:t>
            </a:r>
            <a:r>
              <a:rPr lang="ru-RU" sz="2800" b="1" dirty="0" err="1" smtClean="0"/>
              <a:t>Наурыз</a:t>
            </a:r>
            <a:r>
              <a:rPr lang="en-US" sz="2800" b="1" dirty="0" smtClean="0"/>
              <a:t>”- </a:t>
            </a:r>
            <a:r>
              <a:rPr lang="ru-RU" sz="2800" b="1" dirty="0" smtClean="0"/>
              <a:t>В Казахстане) , день равноденствия или новый Год(в частности в Узбекистане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8896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7" y="3059083"/>
            <a:ext cx="5781607" cy="343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94" y="56804"/>
            <a:ext cx="6049723" cy="3713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29887" y="882261"/>
            <a:ext cx="5664820" cy="2062103"/>
          </a:xfrm>
          <a:prstGeom prst="rect">
            <a:avLst/>
          </a:prstGeom>
          <a:solidFill>
            <a:schemeClr val="accent1">
              <a:alpha val="23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 Узбекистане существуют свои традиции по украшению праздничного стола ,готовятся определенные продукты .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5370" y="75062"/>
            <a:ext cx="2891946" cy="707886"/>
          </a:xfrm>
          <a:prstGeom prst="rect">
            <a:avLst/>
          </a:prstGeom>
          <a:solidFill>
            <a:schemeClr val="accent4">
              <a:lumMod val="40000"/>
              <a:lumOff val="60000"/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Узбекистан</a:t>
            </a:r>
            <a:endParaRPr lang="ru-RU" sz="4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379935" y="3946050"/>
            <a:ext cx="3112840" cy="830997"/>
          </a:xfrm>
          <a:prstGeom prst="rect">
            <a:avLst/>
          </a:prstGeom>
          <a:solidFill>
            <a:schemeClr val="accent4">
              <a:lumMod val="40000"/>
              <a:lumOff val="60000"/>
              <a:alpha val="94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800" b="1" i="1" dirty="0" smtClean="0"/>
              <a:t>Казахстан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10649" y="4901413"/>
            <a:ext cx="5550568" cy="1877437"/>
          </a:xfrm>
          <a:prstGeom prst="rect">
            <a:avLst/>
          </a:prstGeom>
          <a:solidFill>
            <a:schemeClr val="accent1">
              <a:lumMod val="60000"/>
              <a:lumOff val="40000"/>
              <a:alpha val="23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900" b="1" dirty="0" smtClean="0"/>
              <a:t>В Казахстане также существуют особенные обычаи и традиции которые отличаются </a:t>
            </a:r>
          </a:p>
          <a:p>
            <a:r>
              <a:rPr lang="ru-RU" sz="2900" b="1" dirty="0" smtClean="0"/>
              <a:t>от многих Азиатских Стран</a:t>
            </a:r>
            <a:endParaRPr lang="ru-RU" sz="2900" b="1" dirty="0"/>
          </a:p>
        </p:txBody>
      </p:sp>
    </p:spTree>
    <p:extLst>
      <p:ext uri="{BB962C8B-B14F-4D97-AF65-F5344CB8AC3E}">
        <p14:creationId xmlns:p14="http://schemas.microsoft.com/office/powerpoint/2010/main" val="3864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7062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881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499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70" y="176463"/>
            <a:ext cx="6460902" cy="3346238"/>
          </a:xfrm>
          <a:prstGeom prst="roundRect">
            <a:avLst>
              <a:gd name="adj" fmla="val 859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" y="3208422"/>
            <a:ext cx="6331169" cy="3354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81951" y="-43883"/>
            <a:ext cx="3882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Народные Игры  Казахстана.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051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72</Words>
  <Application>Microsoft Office PowerPoint</Application>
  <PresentationFormat>Широкоэкранный</PresentationFormat>
  <Paragraphs>11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Kasym Yoshikage</dc:creator>
  <cp:lastModifiedBy>Lana Nicholson</cp:lastModifiedBy>
  <cp:revision>21</cp:revision>
  <dcterms:created xsi:type="dcterms:W3CDTF">2019-10-31T08:03:09Z</dcterms:created>
  <dcterms:modified xsi:type="dcterms:W3CDTF">2019-11-06T07:38:48Z</dcterms:modified>
</cp:coreProperties>
</file>