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4" r:id="rId4"/>
    <p:sldId id="266" r:id="rId5"/>
    <p:sldId id="263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1000108"/>
            <a:ext cx="857256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Presented By </a:t>
            </a:r>
            <a:r>
              <a:rPr lang="en-US" dirty="0" err="1" smtClean="0"/>
              <a:t>Poungue</a:t>
            </a:r>
            <a:r>
              <a:rPr lang="en-US" dirty="0" smtClean="0"/>
              <a:t> Brice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,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Student STATE AGRARIAN UNIVERSITY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Faculty of Economics, specialty management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,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Course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  <a:p>
            <a:pPr indent="450850" algn="ctr" eaLnBrk="0" hangingPunct="0">
              <a:defRPr/>
            </a:pP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5" descr="maxresdefault.jpg"/>
          <p:cNvPicPr>
            <a:picLocks noChangeAspect="1"/>
          </p:cNvPicPr>
          <p:nvPr/>
        </p:nvPicPr>
        <p:blipFill>
          <a:blip r:embed="rId2"/>
          <a:srcRect l="20136" t="25925" r="41401" b="29492"/>
          <a:stretch>
            <a:fillRect/>
          </a:stretch>
        </p:blipFill>
        <p:spPr bwMode="auto">
          <a:xfrm>
            <a:off x="1071538" y="4000504"/>
            <a:ext cx="3429024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0" y="6000768"/>
            <a:ext cx="5143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n w="11430"/>
                <a:gradFill>
                  <a:gsLst>
                    <a:gs pos="0">
                      <a:srgbClr val="A5644E">
                        <a:tint val="70000"/>
                        <a:satMod val="245000"/>
                      </a:srgbClr>
                    </a:gs>
                    <a:gs pos="75000">
                      <a:srgbClr val="A5644E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A5644E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smtClean="0">
                <a:latin typeface="Verdana" pitchFamily="34" charset="0"/>
              </a:rPr>
              <a:t>Republic of Cameroon</a:t>
            </a:r>
            <a:r>
              <a:rPr lang="ru-RU" sz="2800" b="1" dirty="0" smtClean="0">
                <a:ln w="11430"/>
                <a:gradFill>
                  <a:gsLst>
                    <a:gs pos="0">
                      <a:srgbClr val="A5644E">
                        <a:tint val="70000"/>
                        <a:satMod val="245000"/>
                      </a:srgbClr>
                    </a:gs>
                    <a:gs pos="75000">
                      <a:srgbClr val="A5644E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A5644E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428728" y="2714620"/>
            <a:ext cx="572464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/>
              <a:t>Cameroonian national food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0"/>
            <a:ext cx="9144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Eru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is  plant that is harvested from the forest in Cameroon. In Nigeria, it is called “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Ukazi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 or “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Afang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”. Natives of cross Rivers state use it to prepare famous “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Afang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soup”. “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Afang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soup” has a striking similarity to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Eru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but it is more “soupy”, and the ERU is sliced prior to preparation. Another soup that really looks like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Eru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is the “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Edika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Ikong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”, also prepared by the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calabar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people of the Cross Rivers State in Nigeria. It looks almost like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Eru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" name="Рисунок 2" descr="maxresdefaul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1450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3072348"/>
            <a:ext cx="9144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METHOD OF COOKING: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If you are using dried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Eru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/waterleaf start by soaking it in water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Wash your meat and put in the pot to boil. I used beef skin, and beef stripes.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While the meat boils, chop your spinach or Waterleaf and set aside.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When your meat is half-boiled, season with salt. When it is cooked, add in spinach and start stirring. Spinach is quite soft and will shrink fast.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Then you drain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Eru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and add to pot. The small liquid from the Spinach will make the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Eru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soft.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Add in your fish and mix.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Then add the oil, seasoning Cube and lastly Crayfish. Tip: Mixing palm oil keeps the oil from becoming hard when the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Eru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is cold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Stir well, and directly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Eru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is ready.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You can serve it with water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FuFu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Akpu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FuFu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corn or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Garri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or even pounded yam. (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Gari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is crushed Cassava, dried, and can be mixed with palm oil; so there is two kind of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gari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the white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gari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and the yellow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gari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 here in Belarus, there are no “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Gari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 l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choosed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to use “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Manaya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 to cook water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fufu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INGREDIENTS: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bagsf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/bundles of Spinach/Waterleaf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or 3 pounds of meat/fish of choice (beef skin/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Canda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beef Stripes, stocked fish, snails and/or others)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cups of Crayfish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cups of Palm oil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crayfish Seasoning cube (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Maggi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Crevette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as taste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disires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pepper (optional)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Salt to taste.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" name="Picture 4" descr="https://encrypted-tbn0.gstatic.com/images?q=tbn:ANd9GcTHnOBsWou3BWqJs5NFRWQEHeYs7kZlpp3U3wU2NvlB7YMqOTlfvw&amp;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1071546"/>
            <a:ext cx="3214678" cy="23145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357298"/>
            <a:ext cx="892971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WATER FUFU: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-FUFU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-water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METHOD OF COOKING: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put 2 or 3 cups of water at the lights, for 1 bag of </a:t>
            </a:r>
            <a:r>
              <a:rPr lang="en-US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manaya</a:t>
            </a:r>
            <a:r>
              <a:rPr lang="en-US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Once the water has boiled, I pour 1/3 of the </a:t>
            </a:r>
            <a:r>
              <a:rPr lang="en-US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manaya</a:t>
            </a:r>
            <a:r>
              <a:rPr lang="en-US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while stirring with a spatula.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leave it in the fire for 5 to 10 minutes.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Then, I add the rest of </a:t>
            </a:r>
            <a:r>
              <a:rPr lang="en-US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manaya</a:t>
            </a:r>
            <a:r>
              <a:rPr lang="en-US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 times, while stirring each </a:t>
            </a:r>
            <a:r>
              <a:rPr lang="en-US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time,until</a:t>
            </a:r>
            <a:r>
              <a:rPr lang="en-US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you get a consistent dough.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Once  the </a:t>
            </a:r>
            <a:r>
              <a:rPr lang="en-US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fufu</a:t>
            </a:r>
            <a:r>
              <a:rPr lang="en-US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manaya</a:t>
            </a:r>
            <a:r>
              <a:rPr lang="en-US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is cooked, l form balls Then l serve it on a dish.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https://encrypted-tbn0.gstatic.com/images?q=tbn:ANd9GcRLowGALgLMiudl5RNK3jJunJL2WR4GZIlwmZSqnZkb25gWzbeZ&amp;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357694"/>
            <a:ext cx="4087274" cy="2288874"/>
          </a:xfrm>
          <a:prstGeom prst="rect">
            <a:avLst/>
          </a:prstGeom>
          <a:noFill/>
        </p:spPr>
      </p:pic>
      <p:pic>
        <p:nvPicPr>
          <p:cNvPr id="22530" name="Picture 2" descr="https://encrypted-tbn0.gstatic.com/images?q=tbn:ANd9GcQ4vZtlrnkGO-05ubkYidgb_m3Cz4gl4Vr4sHoh8FhFayezWaoMbQ&amp;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0"/>
            <a:ext cx="3947760" cy="24209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14480" y="2357430"/>
            <a:ext cx="6494085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>
                <a:latin typeface="+mn-lt"/>
              </a:rPr>
              <a:t>Thanks for attention!</a:t>
            </a:r>
            <a:endParaRPr lang="fr-FR" sz="5400" dirty="0">
              <a:latin typeface="+mn-lt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22</TotalTime>
  <Words>505</Words>
  <PresentationFormat>Экран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Трек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5</cp:revision>
  <dcterms:modified xsi:type="dcterms:W3CDTF">2019-11-21T04:14:03Z</dcterms:modified>
</cp:coreProperties>
</file>