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70" r:id="rId2"/>
    <p:sldId id="258" r:id="rId3"/>
    <p:sldId id="261" r:id="rId4"/>
    <p:sldId id="269" r:id="rId5"/>
    <p:sldId id="264" r:id="rId6"/>
    <p:sldId id="265" r:id="rId7"/>
    <p:sldId id="268" r:id="rId8"/>
    <p:sldId id="262" r:id="rId9"/>
    <p:sldId id="263" r:id="rId10"/>
    <p:sldId id="266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D98B-D31F-4A14-91F6-A7A60196EE5F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CD8D-3388-48CA-AB10-5DD74800C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0211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D98B-D31F-4A14-91F6-A7A60196EE5F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CD8D-3388-48CA-AB10-5DD74800C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89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D98B-D31F-4A14-91F6-A7A60196EE5F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CD8D-3388-48CA-AB10-5DD74800C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3725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D98B-D31F-4A14-91F6-A7A60196EE5F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CD8D-3388-48CA-AB10-5DD74800C59A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7790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D98B-D31F-4A14-91F6-A7A60196EE5F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CD8D-3388-48CA-AB10-5DD74800C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8475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D98B-D31F-4A14-91F6-A7A60196EE5F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CD8D-3388-48CA-AB10-5DD74800C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5691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D98B-D31F-4A14-91F6-A7A60196EE5F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CD8D-3388-48CA-AB10-5DD74800C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63956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D98B-D31F-4A14-91F6-A7A60196EE5F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CD8D-3388-48CA-AB10-5DD74800C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7638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D98B-D31F-4A14-91F6-A7A60196EE5F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CD8D-3388-48CA-AB10-5DD74800C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1604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D98B-D31F-4A14-91F6-A7A60196EE5F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CD8D-3388-48CA-AB10-5DD74800C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007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D98B-D31F-4A14-91F6-A7A60196EE5F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CD8D-3388-48CA-AB10-5DD74800C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610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D98B-D31F-4A14-91F6-A7A60196EE5F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CD8D-3388-48CA-AB10-5DD74800C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038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D98B-D31F-4A14-91F6-A7A60196EE5F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CD8D-3388-48CA-AB10-5DD74800C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14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D98B-D31F-4A14-91F6-A7A60196EE5F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CD8D-3388-48CA-AB10-5DD74800C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643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D98B-D31F-4A14-91F6-A7A60196EE5F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CD8D-3388-48CA-AB10-5DD74800C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950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D98B-D31F-4A14-91F6-A7A60196EE5F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CD8D-3388-48CA-AB10-5DD74800C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468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D98B-D31F-4A14-91F6-A7A60196EE5F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CD8D-3388-48CA-AB10-5DD74800C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909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20AD98B-D31F-4A14-91F6-A7A60196EE5F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6CD8D-3388-48CA-AB10-5DD74800C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97851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0158" y="452718"/>
            <a:ext cx="9414456" cy="1400530"/>
          </a:xfrm>
        </p:spPr>
        <p:txBody>
          <a:bodyPr/>
          <a:lstStyle/>
          <a:p>
            <a:r>
              <a:rPr lang="ru-RU" sz="4800" b="1" dirty="0" smtClean="0">
                <a:solidFill>
                  <a:srgbClr val="FFFF00"/>
                </a:solidFill>
              </a:rPr>
              <a:t>            Таджикистан</a:t>
            </a:r>
            <a:endParaRPr lang="ru-RU" sz="4800" b="1" dirty="0">
              <a:solidFill>
                <a:srgbClr val="FFFF00"/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158" y="2069077"/>
            <a:ext cx="4250027" cy="4275137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1252" y="2069077"/>
            <a:ext cx="4623514" cy="4275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0192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 advTm="40000">
        <p15:prstTrans prst="peelOff"/>
      </p:transition>
    </mc:Choice>
    <mc:Fallback>
      <p:transition spd="slow" advClick="0" advTm="4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5466" y="144935"/>
            <a:ext cx="8788704" cy="1400530"/>
          </a:xfrm>
        </p:spPr>
        <p:txBody>
          <a:bodyPr/>
          <a:lstStyle/>
          <a:p>
            <a:r>
              <a:rPr lang="ru-RU" sz="3600" b="1" dirty="0">
                <a:solidFill>
                  <a:srgbClr val="FFFF00"/>
                </a:solidFill>
              </a:rPr>
              <a:t>Праздник тюльпанов – «</a:t>
            </a:r>
            <a:r>
              <a:rPr lang="ru-RU" sz="3600" b="1" dirty="0" err="1">
                <a:solidFill>
                  <a:srgbClr val="FFFF00"/>
                </a:solidFill>
              </a:rPr>
              <a:t>Сайри</a:t>
            </a:r>
            <a:r>
              <a:rPr lang="ru-RU" sz="3600" b="1" dirty="0">
                <a:solidFill>
                  <a:srgbClr val="FFFF00"/>
                </a:solidFill>
              </a:rPr>
              <a:t> </a:t>
            </a:r>
            <a:r>
              <a:rPr lang="ru-RU" sz="3600" b="1" dirty="0" err="1">
                <a:solidFill>
                  <a:srgbClr val="FFFF00"/>
                </a:solidFill>
              </a:rPr>
              <a:t>лола</a:t>
            </a:r>
            <a:r>
              <a:rPr lang="ru-RU" sz="3600" b="1" dirty="0">
                <a:solidFill>
                  <a:srgbClr val="FFFF00"/>
                </a:solidFill>
              </a:rPr>
              <a:t>»</a:t>
            </a:r>
            <a:endParaRPr lang="ru-RU" sz="3600" dirty="0">
              <a:solidFill>
                <a:srgbClr val="FFFF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5466" y="1545465"/>
            <a:ext cx="8788704" cy="4919729"/>
          </a:xfrm>
        </p:spPr>
      </p:pic>
    </p:spTree>
    <p:extLst>
      <p:ext uri="{BB962C8B-B14F-4D97-AF65-F5344CB8AC3E}">
        <p14:creationId xmlns:p14="http://schemas.microsoft.com/office/powerpoint/2010/main" val="2186017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2282" y="452718"/>
            <a:ext cx="8698552" cy="140053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282" y="452718"/>
            <a:ext cx="8796270" cy="6076872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282" y="452718"/>
            <a:ext cx="8796270" cy="607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94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</a:t>
            </a:r>
            <a:r>
              <a:rPr lang="ru-RU" b="1" dirty="0" smtClean="0">
                <a:solidFill>
                  <a:srgbClr val="FFFF00"/>
                </a:solidFill>
              </a:rPr>
              <a:t>Праздник подснежников</a:t>
            </a:r>
            <a:endParaRPr lang="ru-RU" b="1" dirty="0">
              <a:solidFill>
                <a:srgbClr val="FFFF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375" y="1609860"/>
            <a:ext cx="8389458" cy="491973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375" y="1609861"/>
            <a:ext cx="8389457" cy="4919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241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5000">
        <p:fade/>
      </p:transition>
    </mc:Choice>
    <mc:Fallback>
      <p:transition spd="med" advClick="0" advTm="2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113" y="491532"/>
            <a:ext cx="9404723" cy="1400530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Дети собирают подснежники</a:t>
            </a:r>
            <a:r>
              <a:rPr lang="en-US" sz="3200" b="1" dirty="0" smtClean="0">
                <a:solidFill>
                  <a:srgbClr val="FFFF00"/>
                </a:solidFill>
              </a:rPr>
              <a:t>,</a:t>
            </a:r>
            <a:r>
              <a:rPr lang="ru-RU" sz="3200" b="1" dirty="0" smtClean="0">
                <a:solidFill>
                  <a:srgbClr val="FFFF00"/>
                </a:solidFill>
              </a:rPr>
              <a:t> чтобы     подарить их матерям и сестрам 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2618681" cy="576262"/>
          </a:xfrm>
        </p:spPr>
        <p:txBody>
          <a:bodyPr/>
          <a:lstStyle/>
          <a:p>
            <a:endParaRPr lang="ru-RU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113" y="1902008"/>
            <a:ext cx="4885740" cy="4380206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7328079" y="1905000"/>
            <a:ext cx="2722755" cy="57626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9497" y="1892062"/>
            <a:ext cx="4435093" cy="4441905"/>
          </a:xfrm>
        </p:spPr>
      </p:pic>
    </p:spTree>
    <p:extLst>
      <p:ext uri="{BB962C8B-B14F-4D97-AF65-F5344CB8AC3E}">
        <p14:creationId xmlns:p14="http://schemas.microsoft.com/office/powerpoint/2010/main" val="3621312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0"/>
    </mc:Choice>
    <mc:Fallback xmlns="">
      <p:transition spd="slow" advClick="0" advTm="30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7741" y="2443812"/>
            <a:ext cx="6593983" cy="140053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5615" y="360609"/>
            <a:ext cx="8409905" cy="6143221"/>
          </a:xfrm>
        </p:spPr>
      </p:pic>
    </p:spTree>
    <p:extLst>
      <p:ext uri="{BB962C8B-B14F-4D97-AF65-F5344CB8AC3E}">
        <p14:creationId xmlns:p14="http://schemas.microsoft.com/office/powerpoint/2010/main" val="424017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5000"/>
    </mc:Choice>
    <mc:Fallback xmlns="">
      <p:transition spd="slow" advClick="0" advTm="45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285930"/>
          </a:xfrm>
        </p:spPr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</a:rPr>
              <a:t>          </a:t>
            </a:r>
            <a:r>
              <a:rPr lang="ru-RU" b="1" dirty="0" err="1" smtClean="0">
                <a:solidFill>
                  <a:srgbClr val="FFFF00"/>
                </a:solidFill>
              </a:rPr>
              <a:t>Козлодрание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en-US" b="1" dirty="0" smtClean="0">
                <a:solidFill>
                  <a:srgbClr val="FFFF00"/>
                </a:solidFill>
              </a:rPr>
              <a:t>“</a:t>
            </a:r>
            <a:r>
              <a:rPr lang="ru-RU" b="1" dirty="0" err="1" smtClean="0">
                <a:solidFill>
                  <a:srgbClr val="FFFF00"/>
                </a:solidFill>
              </a:rPr>
              <a:t>Бузкаши</a:t>
            </a:r>
            <a:r>
              <a:rPr lang="en-US" b="1" dirty="0" smtClean="0">
                <a:solidFill>
                  <a:srgbClr val="FFFF00"/>
                </a:solidFill>
              </a:rPr>
              <a:t>”</a:t>
            </a:r>
            <a:endParaRPr lang="ru-RU" b="1" dirty="0">
              <a:solidFill>
                <a:srgbClr val="FFFF0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11" y="1853248"/>
            <a:ext cx="5008382" cy="4403089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886" y="1853248"/>
            <a:ext cx="4559122" cy="4403089"/>
          </a:xfrm>
        </p:spPr>
      </p:pic>
    </p:spTree>
    <p:extLst>
      <p:ext uri="{BB962C8B-B14F-4D97-AF65-F5344CB8AC3E}">
        <p14:creationId xmlns:p14="http://schemas.microsoft.com/office/powerpoint/2010/main" val="1169397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6975" y="452718"/>
            <a:ext cx="9303859" cy="1400530"/>
          </a:xfrm>
        </p:spPr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</a:rPr>
              <a:t>        Борьба силачей </a:t>
            </a:r>
            <a:r>
              <a:rPr lang="en-US" b="1" dirty="0" smtClean="0">
                <a:solidFill>
                  <a:srgbClr val="FFFF00"/>
                </a:solidFill>
              </a:rPr>
              <a:t>“</a:t>
            </a:r>
            <a:r>
              <a:rPr lang="ru-RU" b="1" dirty="0" smtClean="0">
                <a:solidFill>
                  <a:srgbClr val="FFFF00"/>
                </a:solidFill>
              </a:rPr>
              <a:t>Дзюдо</a:t>
            </a:r>
            <a:r>
              <a:rPr lang="en-US" b="1" dirty="0" smtClean="0">
                <a:solidFill>
                  <a:srgbClr val="FFFF00"/>
                </a:solidFill>
              </a:rPr>
              <a:t>”</a:t>
            </a:r>
            <a:endParaRPr lang="ru-RU" b="1" dirty="0">
              <a:solidFill>
                <a:srgbClr val="FFFF0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758" y="1853248"/>
            <a:ext cx="5252413" cy="4586189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0953" y="1853248"/>
            <a:ext cx="4494726" cy="4470279"/>
          </a:xfrm>
        </p:spPr>
      </p:pic>
    </p:spTree>
    <p:extLst>
      <p:ext uri="{BB962C8B-B14F-4D97-AF65-F5344CB8AC3E}">
        <p14:creationId xmlns:p14="http://schemas.microsoft.com/office/powerpoint/2010/main" val="301251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8795" y="216339"/>
            <a:ext cx="9072039" cy="140053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Праздничный стол таджиков в честь </a:t>
            </a:r>
            <a:r>
              <a:rPr lang="ru-RU" b="1" dirty="0" err="1" smtClean="0">
                <a:solidFill>
                  <a:srgbClr val="FFFF00"/>
                </a:solidFill>
              </a:rPr>
              <a:t>Навруза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81069" y="1905000"/>
            <a:ext cx="3116689" cy="57626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5704" y="1853248"/>
            <a:ext cx="4309110" cy="4302853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915955" y="2481262"/>
            <a:ext cx="1506828" cy="1211687"/>
          </a:xfrm>
        </p:spPr>
        <p:txBody>
          <a:bodyPr/>
          <a:lstStyle/>
          <a:p>
            <a:endParaRPr lang="ru-RU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219" y="1905000"/>
            <a:ext cx="4551555" cy="4251101"/>
          </a:xfrm>
        </p:spPr>
      </p:pic>
    </p:spTree>
    <p:extLst>
      <p:ext uri="{BB962C8B-B14F-4D97-AF65-F5344CB8AC3E}">
        <p14:creationId xmlns:p14="http://schemas.microsoft.com/office/powerpoint/2010/main" val="2178577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5616" y="156503"/>
            <a:ext cx="7984903" cy="1400530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“</a:t>
            </a:r>
            <a:r>
              <a:rPr lang="ru-RU" b="1" dirty="0" err="1" smtClean="0">
                <a:solidFill>
                  <a:srgbClr val="FFFF00"/>
                </a:solidFill>
              </a:rPr>
              <a:t>Хафтсин</a:t>
            </a:r>
            <a:r>
              <a:rPr lang="en-US" b="1" dirty="0" smtClean="0">
                <a:solidFill>
                  <a:srgbClr val="FFFF00"/>
                </a:solidFill>
              </a:rPr>
              <a:t>” </a:t>
            </a:r>
            <a:r>
              <a:rPr lang="ru-RU" b="1" dirty="0" smtClean="0">
                <a:solidFill>
                  <a:srgbClr val="FFFF00"/>
                </a:solidFill>
              </a:rPr>
              <a:t>и </a:t>
            </a:r>
            <a:r>
              <a:rPr lang="en-US" b="1" dirty="0" smtClean="0">
                <a:solidFill>
                  <a:srgbClr val="FFFF00"/>
                </a:solidFill>
              </a:rPr>
              <a:t>“</a:t>
            </a:r>
            <a:r>
              <a:rPr lang="ru-RU" b="1" dirty="0" err="1" smtClean="0">
                <a:solidFill>
                  <a:srgbClr val="FFFF00"/>
                </a:solidFill>
              </a:rPr>
              <a:t>Хафтшин</a:t>
            </a:r>
            <a:r>
              <a:rPr lang="en-US" b="1" dirty="0" smtClean="0">
                <a:solidFill>
                  <a:srgbClr val="FFFF00"/>
                </a:solidFill>
              </a:rPr>
              <a:t>”</a:t>
            </a:r>
            <a:endParaRPr lang="ru-RU" b="1" dirty="0">
              <a:solidFill>
                <a:srgbClr val="FFFF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5616" y="1455314"/>
            <a:ext cx="8100811" cy="4984124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5617" y="1455314"/>
            <a:ext cx="8100810" cy="4984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574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298172"/>
            <a:ext cx="9404723" cy="1234414"/>
          </a:xfrm>
        </p:spPr>
        <p:txBody>
          <a:bodyPr/>
          <a:lstStyle/>
          <a:p>
            <a:r>
              <a:rPr lang="en-US" dirty="0" smtClean="0"/>
              <a:t>     </a:t>
            </a:r>
            <a:r>
              <a:rPr lang="ru-RU" dirty="0" smtClean="0"/>
              <a:t>Таджики готовят </a:t>
            </a:r>
            <a:r>
              <a:rPr lang="en-US" dirty="0" smtClean="0"/>
              <a:t>“</a:t>
            </a:r>
            <a:r>
              <a:rPr lang="ru-RU" dirty="0" err="1" smtClean="0"/>
              <a:t>Суманак</a:t>
            </a:r>
            <a:r>
              <a:rPr lang="en-US" dirty="0" smtClean="0"/>
              <a:t>”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11" y="1698702"/>
            <a:ext cx="4431439" cy="4557635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8676" y="1853248"/>
            <a:ext cx="4062158" cy="4403089"/>
          </a:xfr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8069" y="1698702"/>
            <a:ext cx="4739424" cy="4557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23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103</TotalTime>
  <Words>52</Words>
  <Application>Microsoft Office PowerPoint</Application>
  <PresentationFormat>Широкоэкранный</PresentationFormat>
  <Paragraphs>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Ион</vt:lpstr>
      <vt:lpstr>            Таджикистан</vt:lpstr>
      <vt:lpstr>          Праздник подснежников</vt:lpstr>
      <vt:lpstr>Дети собирают подснежники, чтобы     подарить их матерям и сестрам </vt:lpstr>
      <vt:lpstr>Презентация PowerPoint</vt:lpstr>
      <vt:lpstr>          Козлодрание “Бузкаши”</vt:lpstr>
      <vt:lpstr>        Борьба силачей “Дзюдо”</vt:lpstr>
      <vt:lpstr>Праздничный стол таджиков в честь Навруза</vt:lpstr>
      <vt:lpstr>“Хафтсин” и “Хафтшин”</vt:lpstr>
      <vt:lpstr>     Таджики готовят “Суманак”</vt:lpstr>
      <vt:lpstr>Праздник тюльпанов – «Сайри лола»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shahzod</dc:creator>
  <cp:lastModifiedBy>shahzod</cp:lastModifiedBy>
  <cp:revision>12</cp:revision>
  <dcterms:created xsi:type="dcterms:W3CDTF">2019-11-05T12:25:21Z</dcterms:created>
  <dcterms:modified xsi:type="dcterms:W3CDTF">2019-11-05T14:10:13Z</dcterms:modified>
</cp:coreProperties>
</file>