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57" r:id="rId5"/>
    <p:sldId id="258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000108"/>
            <a:ext cx="857256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Presented By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ALBAN LYONGA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Student STATE AGRARIAN UNIVERSITY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Faculty of Economics, specialty management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Course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indent="450850" algn="ctr" eaLnBrk="0" hangingPunct="0"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5" descr="maxresdefault.jpg"/>
          <p:cNvPicPr>
            <a:picLocks noChangeAspect="1"/>
          </p:cNvPicPr>
          <p:nvPr/>
        </p:nvPicPr>
        <p:blipFill>
          <a:blip r:embed="rId2"/>
          <a:srcRect l="20136" t="25925" r="41401" b="29492"/>
          <a:stretch>
            <a:fillRect/>
          </a:stretch>
        </p:blipFill>
        <p:spPr bwMode="auto">
          <a:xfrm>
            <a:off x="1071538" y="4000504"/>
            <a:ext cx="342902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6000768"/>
            <a:ext cx="5143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1430"/>
                <a:gradFill>
                  <a:gsLst>
                    <a:gs pos="0">
                      <a:srgbClr val="A5644E">
                        <a:tint val="70000"/>
                        <a:satMod val="245000"/>
                      </a:srgbClr>
                    </a:gs>
                    <a:gs pos="75000">
                      <a:srgbClr val="A5644E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A5644E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Verdana" pitchFamily="34" charset="0"/>
              </a:rPr>
              <a:t>Republic of Cameroon</a:t>
            </a:r>
            <a:r>
              <a:rPr lang="ru-RU" sz="2800" b="1" dirty="0" smtClean="0">
                <a:ln w="11430"/>
                <a:gradFill>
                  <a:gsLst>
                    <a:gs pos="0">
                      <a:srgbClr val="A5644E">
                        <a:tint val="70000"/>
                        <a:satMod val="245000"/>
                      </a:srgbClr>
                    </a:gs>
                    <a:gs pos="75000">
                      <a:srgbClr val="A5644E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A5644E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2786058"/>
            <a:ext cx="79385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YOUTH DAY CELEBRATION IN CAMEROON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iscours_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333500"/>
            <a:ext cx="74295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Youth Day in Cameroon is celebrated annually on February 11.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celebration of the holiday reflects awareness and recognition of youth significance for the country.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Défil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1285860"/>
            <a:ext cx="8888231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0b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85720" y="0"/>
            <a:ext cx="8643966" cy="628652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11 buea youth day 7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28596" y="214290"/>
            <a:ext cx="8286776" cy="621399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elecbration-of-National-Day-Cameroon-2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14480" y="2357430"/>
            <a:ext cx="649408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latin typeface="+mn-lt"/>
              </a:rPr>
              <a:t>Thanks for attention!</a:t>
            </a:r>
            <a:endParaRPr lang="fr-FR" sz="54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59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БУРЛАКИНА ЕЛЕНА СЕРГЕЕВНА</dc:creator>
  <cp:lastModifiedBy>БУРЛАКИНА ЕЛЕНА СЕРГЕЕВНА</cp:lastModifiedBy>
  <cp:revision>4</cp:revision>
  <dcterms:modified xsi:type="dcterms:W3CDTF">2019-11-29T05:11:43Z</dcterms:modified>
</cp:coreProperties>
</file>