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90" r:id="rId3"/>
    <p:sldId id="391" r:id="rId4"/>
    <p:sldId id="392" r:id="rId5"/>
    <p:sldId id="393" r:id="rId6"/>
    <p:sldId id="394" r:id="rId7"/>
    <p:sldId id="395" r:id="rId8"/>
    <p:sldId id="401" r:id="rId9"/>
    <p:sldId id="396" r:id="rId10"/>
    <p:sldId id="397" r:id="rId11"/>
    <p:sldId id="398" r:id="rId12"/>
    <p:sldId id="400" r:id="rId13"/>
    <p:sldId id="402" r:id="rId14"/>
    <p:sldId id="403" r:id="rId15"/>
    <p:sldId id="404" r:id="rId16"/>
    <p:sldId id="399" r:id="rId17"/>
    <p:sldId id="405" r:id="rId18"/>
    <p:sldId id="359" r:id="rId19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89" autoAdjust="0"/>
  </p:normalViewPr>
  <p:slideViewPr>
    <p:cSldViewPr>
      <p:cViewPr>
        <p:scale>
          <a:sx n="80" d="100"/>
          <a:sy n="80" d="100"/>
        </p:scale>
        <p:origin x="-318" y="-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microsoft.com/office/2007/relationships/hdphoto" Target="../media/hdphoto4.wdp"/><Relationship Id="rId10" Type="http://schemas.openxmlformats.org/officeDocument/2006/relationships/image" Target="../media/image30.jpeg"/><Relationship Id="rId4" Type="http://schemas.openxmlformats.org/officeDocument/2006/relationships/image" Target="../media/image9.pn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8356-v-tekhnoparke-kupalovskogo-universiteta-novyj-rezident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8351-laboratoriya-obrazovatelnykh-innovatsij-provela-ocherednoe-meropriyatie-proekta-otkrytoe-obucheni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="" xmlns:a16="http://schemas.microsoft.com/office/drawing/2014/main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22" y="4869160"/>
            <a:ext cx="7092428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Impact" pitchFamily="34" charset="0"/>
              </a:rPr>
              <a:t>Цель 8: Содействие поступательному, всеохватному и устойчивому экономическому росту, полной и производительной занятости и достойной работе для всех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-396552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09" y="3045711"/>
            <a:ext cx="2818044" cy="264073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236296" y="4077072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202</a:t>
            </a:r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10156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90446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"/>
            <a:ext cx="6941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приняли участие и стали призерами в XXVIII Международном студенческом конкурсе на лучший дизайн упаковки «Заводной апельсин»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296490" cy="21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92" y="4400394"/>
            <a:ext cx="3187426" cy="212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340768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82894" y="1048807"/>
            <a:ext cx="48375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Студенты факультета искусств и дизайна ГрГУ имени Янки Купалы приняли участие в XXVIII Международном студенческом конкурсе на лучший дизайн упаковки «Заводной апельсин».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этом году на конкурс было подано около 300 работ из 30 университетов и колледжей </a:t>
            </a:r>
            <a:r>
              <a:rPr lang="ru-RU" dirty="0" smtClean="0"/>
              <a:t>России, </a:t>
            </a:r>
            <a:r>
              <a:rPr lang="ru-RU" dirty="0"/>
              <a:t>Беларуси, </a:t>
            </a:r>
            <a:r>
              <a:rPr lang="ru-RU" dirty="0" smtClean="0"/>
              <a:t>Армении</a:t>
            </a:r>
            <a:r>
              <a:rPr lang="ru-RU" dirty="0"/>
              <a:t>.</a:t>
            </a:r>
          </a:p>
          <a:p>
            <a:pPr algn="just"/>
            <a:r>
              <a:rPr lang="ru-RU" dirty="0" smtClean="0"/>
              <a:t>Конкурс закрепил </a:t>
            </a:r>
            <a:r>
              <a:rPr lang="ru-RU" dirty="0"/>
              <a:t>за собой статус востребованного и авторитетного проекта, позволяющего выявить творческих, талантливых молодых людей.</a:t>
            </a:r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48570"/>
            <a:ext cx="6941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Инновационные  разработки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764704"/>
            <a:ext cx="5554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Купаловец</a:t>
            </a:r>
            <a:r>
              <a:rPr lang="ru-RU" dirty="0"/>
              <a:t> представил инновационную разработку на Форуме «Беларусь – Китай: мост для инноваций» − перчатка для реабилитации после инсульта «</a:t>
            </a:r>
            <a:r>
              <a:rPr lang="ru-RU" dirty="0" err="1"/>
              <a:t>smart</a:t>
            </a:r>
            <a:r>
              <a:rPr lang="ru-RU" dirty="0"/>
              <a:t> </a:t>
            </a:r>
            <a:r>
              <a:rPr lang="ru-RU" dirty="0" err="1"/>
              <a:t>glove</a:t>
            </a:r>
            <a:r>
              <a:rPr lang="ru-RU" dirty="0"/>
              <a:t>» и стал </a:t>
            </a:r>
            <a:r>
              <a:rPr lang="ru-RU" dirty="0" smtClean="0"/>
              <a:t>призером.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1844824"/>
            <a:ext cx="5554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Форум служит площадкой для определения долгосрочных перспектив и направлений сотрудничества, привлечения инвестиций и поиска высокотехнологичных проектов для совместной реализации.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6726"/>
            <a:ext cx="2952328" cy="196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2873300" cy="191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3284984"/>
            <a:ext cx="5554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Купаловец</a:t>
            </a:r>
            <a:r>
              <a:rPr lang="ru-RU" dirty="0"/>
              <a:t> принял участие в Молодежном проекте «100 идей для СНГ»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19996" y="3931315"/>
            <a:ext cx="55548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финале </a:t>
            </a:r>
            <a:r>
              <a:rPr lang="ru-RU" dirty="0" smtClean="0"/>
              <a:t>приняли </a:t>
            </a:r>
            <a:r>
              <a:rPr lang="ru-RU" dirty="0"/>
              <a:t>участие более 80 представителей Азербайджанской Республики, Республики Армения, Республики Казахстан, Кыргызской Республики, Российской Федерации, Республики Таджикистан, Республики Узбекистан и Республики Беларусь. </a:t>
            </a:r>
            <a:r>
              <a:rPr lang="ru-RU" dirty="0" smtClean="0"/>
              <a:t>ГрГУ имени </a:t>
            </a:r>
            <a:r>
              <a:rPr lang="ru-RU" dirty="0"/>
              <a:t>Янки Купалы представил студент юридического факультета </a:t>
            </a:r>
            <a:r>
              <a:rPr lang="ru-RU" dirty="0" err="1"/>
              <a:t>Курбонов</a:t>
            </a:r>
            <a:r>
              <a:rPr lang="ru-RU" dirty="0"/>
              <a:t> </a:t>
            </a:r>
            <a:r>
              <a:rPr lang="ru-RU" dirty="0" err="1"/>
              <a:t>Бехруз</a:t>
            </a:r>
            <a:r>
              <a:rPr lang="ru-RU" dirty="0"/>
              <a:t> Анвар угли</a:t>
            </a:r>
            <a:r>
              <a:rPr lang="ru-RU" dirty="0" smtClean="0"/>
              <a:t>. Проект </a:t>
            </a:r>
            <a:r>
              <a:rPr lang="ru-RU" dirty="0" err="1"/>
              <a:t>купаловца</a:t>
            </a:r>
            <a:r>
              <a:rPr lang="ru-RU" dirty="0"/>
              <a:t> «</a:t>
            </a:r>
            <a:r>
              <a:rPr lang="ru-RU" dirty="0" err="1"/>
              <a:t>OpenDocsUZ</a:t>
            </a:r>
            <a:r>
              <a:rPr lang="ru-RU" dirty="0"/>
              <a:t>» направлен на разработку и внедрение цифрового конструктора </a:t>
            </a:r>
            <a:r>
              <a:rPr lang="ru-RU" dirty="0" smtClean="0"/>
              <a:t>документов.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782324"/>
            <a:ext cx="3168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https://www.grsu.by/component/k2/item/47834-kupalovets-prinyal-uchastie-v-molodezhnom-proekte-100-idej-dlya-sng.html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916312"/>
            <a:ext cx="3168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https://www.grsu.by/component/k2/item/47870-kupalovets-predstavil-innovatsionnuyu-razrabotku-na-forume-belarus-kitaj-most-dlya-innovatsij.html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107340"/>
            <a:ext cx="8244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II 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Форум «</a:t>
            </a:r>
            <a:r>
              <a:rPr lang="ru-RU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ИнноФест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39952" y="98072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II Форум «</a:t>
            </a:r>
            <a:r>
              <a:rPr lang="ru-RU" dirty="0" err="1"/>
              <a:t>ИнноФест</a:t>
            </a:r>
            <a:r>
              <a:rPr lang="ru-RU" dirty="0"/>
              <a:t>» прошел на базе Научно-технологического парка </a:t>
            </a:r>
            <a:r>
              <a:rPr lang="ru-RU" dirty="0" err="1"/>
              <a:t>ГрГУ</a:t>
            </a:r>
            <a:r>
              <a:rPr lang="ru-RU" dirty="0"/>
              <a:t> имени Янки Купалы </a:t>
            </a:r>
            <a:r>
              <a:rPr lang="ru-RU" dirty="0" smtClean="0"/>
              <a:t>и </a:t>
            </a:r>
            <a:r>
              <a:rPr lang="ru-RU" dirty="0"/>
              <a:t>стал площадкой для развития навыков в области инновационной, предпринимательской и проектной деятельности студентов и сотрудников университета.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3559"/>
            <a:ext cx="3712087" cy="247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19" y="3589263"/>
            <a:ext cx="248427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74" y="3604083"/>
            <a:ext cx="2462046" cy="164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66" y="3620538"/>
            <a:ext cx="2533974" cy="168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380" y="5642084"/>
            <a:ext cx="8245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https://www.grsu.by/component/k2/item/46295-v-kupalovskom-universitete-sostoyalsya-ii-forum-innofest.html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64639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44624"/>
            <a:ext cx="8244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Институту повышения квалификации </a:t>
            </a:r>
            <a:r>
              <a:rPr lang="ru-RU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переподготовки кадров </a:t>
            </a:r>
            <a:r>
              <a:rPr lang="ru-RU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ГрГУ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– 25 лет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2805213" cy="187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25" y="2708920"/>
            <a:ext cx="2829135" cy="18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93" y="2708920"/>
            <a:ext cx="2805213" cy="187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08" y="4725144"/>
            <a:ext cx="2819733" cy="187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49" y="4771782"/>
            <a:ext cx="2774700" cy="18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723761"/>
            <a:ext cx="86372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течение всей жизни человеку необходим личностный рост и развитие потенциала для адаптации к быстро меняющимся условиям общества. Этот процесс обеспечивает непрерывное образование общественных институтов, одним из них является Институт повышения квалификации и переподготовки кадров Гродненского государственного университета имени Янки Купалы, который работает в соответствии с потребностями личности и современного общества. За годы работы Института более 100 000 выпускников получили дипломы об образовании.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31625" y="5211197"/>
            <a:ext cx="2829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https://www.grsu.by/component/k2/item/45623-institutu-povysheniya-kvalifikatsii-i-perepodgotovki-kadrov-grgu-25-let.html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64639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107340"/>
            <a:ext cx="8244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университете 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создан Центр поддержки технологий и инноваций</a:t>
            </a:r>
            <a:endParaRPr lang="ru-RU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1" y="843559"/>
            <a:ext cx="2193789" cy="136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843559"/>
            <a:ext cx="55446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С целью повышения эффективности распространения знаний по вопросам правовой охраны результатов интеллектуальной деятельности и проведения патентных исследований, на основании Соглашения о создании Центра поддержки технологий и инноваций в Республике Беларусь, заключенного между университетом и Национальным центром интеллектуальной собственности на базе научной библиотеки </a:t>
            </a:r>
            <a:r>
              <a:rPr lang="ru-RU" sz="2000" dirty="0" err="1"/>
              <a:t>ГрГУ</a:t>
            </a:r>
            <a:r>
              <a:rPr lang="ru-RU" sz="2000" dirty="0"/>
              <a:t> имени Янки Купалы, начал свою работу Центр поддержки технологий и инноваций (ЦПТИ).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410" y="5086925"/>
            <a:ext cx="8118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https://www.grsu.by/component/k2/item/45465-v-kupalovskom-universitete-sozdan-tsentr-podderzhki-tekhnologij-i-innovatsij.html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03427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107340"/>
            <a:ext cx="8244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ХАКАТОН «23022023»</a:t>
            </a:r>
            <a:endParaRPr lang="ru-RU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36096" y="885288"/>
            <a:ext cx="35054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Событие вовлекло самых креативных студентов всех факультетов в научную, инновационную и проектную деятельность. Интеллектуальный </a:t>
            </a:r>
            <a:r>
              <a:rPr lang="ru-RU" dirty="0" err="1"/>
              <a:t>батл</a:t>
            </a:r>
            <a:r>
              <a:rPr lang="ru-RU" dirty="0"/>
              <a:t> прошел на базе Научно-технологического парка.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9951" y="3496940"/>
            <a:ext cx="8611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err="1" smtClean="0"/>
              <a:t>Хакатон</a:t>
            </a:r>
            <a:r>
              <a:rPr lang="ru-RU" i="1" dirty="0" smtClean="0"/>
              <a:t> </a:t>
            </a:r>
            <a:r>
              <a:rPr lang="ru-RU" i="1" dirty="0"/>
              <a:t>– это соревнование, в котором командам нужно за короткое время разработать прототип продукта (сервис, услуга, мобильное приложение) для решения определенной проблемы, с которой столкнулся заказчик. Заказчик оформляет проблему в кейс и привлекает своих экспертов для консультаций.</a:t>
            </a:r>
          </a:p>
          <a:p>
            <a:pPr algn="just"/>
            <a:r>
              <a:rPr lang="ru-RU" i="1" dirty="0" smtClean="0"/>
              <a:t>Команды </a:t>
            </a:r>
            <a:r>
              <a:rPr lang="ru-RU" i="1" dirty="0"/>
              <a:t>обычно собираются до 5 человек: разработчики, дизайнеры, аналитики, маркетологи и другие специалисты. Если люди работают в команде в таком формате, у них часто получается найти нетривиальные решения для привычных задач.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1" y="804358"/>
            <a:ext cx="4811688" cy="255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0142" y="5949280"/>
            <a:ext cx="84803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https://www.grsu.by/component/k2/item/45257-v-grgu-imeni-yanki-kupaly-sostoyalsya-khakaton-23022023.html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03427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34937" y="80090"/>
            <a:ext cx="8244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Конкурс  «100 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идей для Беларуси» </a:t>
            </a:r>
            <a:endParaRPr lang="ru-RU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80435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Купаловцы</a:t>
            </a:r>
            <a:r>
              <a:rPr lang="ru-RU" dirty="0"/>
              <a:t> представляют свои проекты в отборочном туре Министерства образования конкурса «100 идей для Беларуси»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50689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 результатам проведения областного этапа республиканского молодежного инновационного проекта «100 идей для Беларуси» </a:t>
            </a:r>
            <a:r>
              <a:rPr lang="ru-RU" dirty="0" smtClean="0"/>
              <a:t>для </a:t>
            </a:r>
            <a:r>
              <a:rPr lang="ru-RU" dirty="0"/>
              <a:t>участия в конкурсном туре Министерства образования было отобрано 5 </a:t>
            </a:r>
            <a:r>
              <a:rPr lang="ru-RU" dirty="0" smtClean="0"/>
              <a:t>разработок студентов </a:t>
            </a:r>
            <a:r>
              <a:rPr lang="ru-RU" dirty="0" err="1" smtClean="0"/>
              <a:t>ГрГУ</a:t>
            </a:r>
            <a:r>
              <a:rPr lang="ru-RU" dirty="0" smtClean="0"/>
              <a:t> </a:t>
            </a:r>
            <a:r>
              <a:rPr lang="ru-RU" dirty="0"/>
              <a:t>имени Янки </a:t>
            </a:r>
            <a:r>
              <a:rPr lang="ru-RU" dirty="0" smtClean="0"/>
              <a:t>Купалы.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853275"/>
            <a:ext cx="3563888" cy="237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53275"/>
            <a:ext cx="3521478" cy="234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626" y="2877279"/>
            <a:ext cx="3635894" cy="242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570076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https://www.grsu.by/component/k2/item/44735-kupalovtsy-predstavlyayut-svoi-proekty-v-otborochnom-ture-ministerstva-obrazovaniya-konkursa-100-idej-dlya-belarusi.html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09151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107340"/>
            <a:ext cx="8244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Неделя </a:t>
            </a:r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бизнеса и инноваций </a:t>
            </a:r>
            <a:endParaRPr lang="ru-RU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692696"/>
            <a:ext cx="65527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Неделя бизнеса и инноваций приурочена ко Дню белорусской </a:t>
            </a:r>
            <a:r>
              <a:rPr lang="ru-RU" dirty="0" smtClean="0"/>
              <a:t>науки. </a:t>
            </a:r>
            <a:r>
              <a:rPr lang="ru-RU" dirty="0"/>
              <a:t>Она </a:t>
            </a:r>
            <a:r>
              <a:rPr lang="ru-RU" dirty="0" smtClean="0"/>
              <a:t>объединила </a:t>
            </a:r>
            <a:r>
              <a:rPr lang="ru-RU" dirty="0"/>
              <a:t>в себе множество мероприятий, которые организованы на базе Научно-технологического парка </a:t>
            </a:r>
            <a:r>
              <a:rPr lang="ru-RU" dirty="0" err="1"/>
              <a:t>ГрГУ</a:t>
            </a:r>
            <a:r>
              <a:rPr lang="ru-RU" dirty="0"/>
              <a:t> имени Янки Купалы.</a:t>
            </a:r>
          </a:p>
          <a:p>
            <a:pPr algn="just"/>
            <a:r>
              <a:rPr lang="ru-RU" dirty="0" smtClean="0"/>
              <a:t>Семинар «</a:t>
            </a:r>
            <a:r>
              <a:rPr lang="ru-RU" dirty="0"/>
              <a:t>Инновации и инновационная деятельность: нормативно-методическая база и отчетность», который проведут представители Белорусского института системного анализа. Они расскажут резидентам Технопарка о порядке предоставления отчетной документации.</a:t>
            </a:r>
          </a:p>
          <a:p>
            <a:pPr algn="just"/>
            <a:r>
              <a:rPr lang="ru-RU" dirty="0" smtClean="0"/>
              <a:t>Запланированы </a:t>
            </a:r>
            <a:r>
              <a:rPr lang="ru-RU" dirty="0"/>
              <a:t>В2В-встречи разработчиков инновационной продукции с резидентами технопарка, где участники обсудят перспективы совместной деятельности в рамках контактно-кооперационной биржи «Наука и инновации для производства». </a:t>
            </a:r>
            <a:endParaRPr lang="ru-RU" dirty="0" smtClean="0"/>
          </a:p>
          <a:p>
            <a:pPr algn="just"/>
            <a:r>
              <a:rPr lang="ru-RU" dirty="0" smtClean="0"/>
              <a:t>Пройдет презентация </a:t>
            </a:r>
            <a:r>
              <a:rPr lang="ru-RU" dirty="0"/>
              <a:t>образовательной программы Студии проектов и </a:t>
            </a:r>
            <a:r>
              <a:rPr lang="ru-RU" dirty="0" err="1"/>
              <a:t>стартапов</a:t>
            </a:r>
            <a:r>
              <a:rPr lang="ru-RU" dirty="0"/>
              <a:t> «Формирование исследовательских компетенций как модели развития карьеры молодого ученого».</a:t>
            </a:r>
          </a:p>
          <a:p>
            <a:pPr algn="just"/>
            <a:r>
              <a:rPr lang="ru-RU" dirty="0" smtClean="0"/>
              <a:t>Состоится </a:t>
            </a:r>
            <a:r>
              <a:rPr lang="ru-RU" dirty="0"/>
              <a:t>заседание актива Студенческого научного общества </a:t>
            </a:r>
            <a:r>
              <a:rPr lang="ru-RU" dirty="0" smtClean="0"/>
              <a:t>университета.</a:t>
            </a:r>
          </a:p>
          <a:p>
            <a:pPr algn="just"/>
            <a:r>
              <a:rPr lang="ru-RU" dirty="0" smtClean="0"/>
              <a:t>Работает выставка </a:t>
            </a:r>
            <a:r>
              <a:rPr lang="ru-RU" dirty="0"/>
              <a:t>научных изданий Гродненского государственного университета имени Янки Купалы.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800" y="4149080"/>
            <a:ext cx="22569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https://www.grsu.by/component/k2/item/44688-v-kupalovskom-universitete-projdet-nedelya-biznesa-i-innovatsij.html</a:t>
            </a:r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1" y="1389657"/>
            <a:ext cx="1975519" cy="157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829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ГрГУ имени Янки Купалы пройдет Белорусская неделя предпринимательства на ФЭУ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7623"/>
            <a:ext cx="2361994" cy="334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4968" y="450912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https://www.grsu.by/component/k2/item/47885-v-kupalovskom-universitete-projdet-belorusskaya-nedelya-predprinimatelstva-na-feu.html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859667"/>
            <a:ext cx="52565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Факультет экономики и управления выступил организатором мероприятий в рамках Белорусской недели предпринимательства в период с 25 октября по 1 ноября.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программе мероприятия объединены интересы потенциальных абитуриентов и студентов, учреждений образования и организаций-заказчиков кадров.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Мероприятие направлено на развитие предпринимательства в регионах, создание благоприятной бизнес среды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696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8" y="1"/>
            <a:ext cx="7881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принимают участие в XII Форуме вузов инженерно-технологического профиля Союзного государства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9717"/>
            <a:ext cx="3772494" cy="185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76470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Участие в форуме принимают профессор кафедры машиноведения и технической эксплуатации автомобилей Евгений Овчинников, аспирант 1-го года обучения факультета инновационных технологий машиностроения Елена Кузнецова и студент 1 курса инженерно-строительного факультета Алексей Овчинников. Событие проходит на базе Белорусского национального технического университета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573016"/>
            <a:ext cx="8532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Купаловцы</a:t>
            </a:r>
            <a:r>
              <a:rPr lang="ru-RU" dirty="0"/>
              <a:t> </a:t>
            </a:r>
            <a:r>
              <a:rPr lang="ru-RU" dirty="0" smtClean="0"/>
              <a:t>выступили </a:t>
            </a:r>
            <a:r>
              <a:rPr lang="ru-RU" dirty="0"/>
              <a:t>с докладами на семинаре «Новые материалы для промышленности Союзного государства» в секции «Приоритетные направления научной, научно-технической и инновационной деятельности вузов Союзного государства» по следующим направлениям проводимых исследований: «Пластичные смазочные материалы, модифицированные </a:t>
            </a:r>
            <a:r>
              <a:rPr lang="ru-RU" dirty="0" err="1"/>
              <a:t>графенсодержащими</a:t>
            </a:r>
            <a:r>
              <a:rPr lang="ru-RU" dirty="0"/>
              <a:t> частицами для автотракторной техники», «Электроискровые </a:t>
            </a:r>
            <a:r>
              <a:rPr lang="ru-RU" dirty="0" err="1"/>
              <a:t>нанокомпозиционные</a:t>
            </a:r>
            <a:r>
              <a:rPr lang="ru-RU" dirty="0"/>
              <a:t> покрытия для </a:t>
            </a:r>
            <a:r>
              <a:rPr lang="ru-RU" dirty="0" err="1"/>
              <a:t>тяжелонагруженных</a:t>
            </a:r>
            <a:r>
              <a:rPr lang="ru-RU" dirty="0"/>
              <a:t> узлов трения», «</a:t>
            </a:r>
            <a:r>
              <a:rPr lang="ru-RU" dirty="0" err="1"/>
              <a:t>Нанокомпозиционные</a:t>
            </a:r>
            <a:r>
              <a:rPr lang="ru-RU" dirty="0"/>
              <a:t> вакуумные покрытия для металлообрабатывающего инструмента».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002124"/>
            <a:ext cx="8532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https://www.grsu.by/component/k2/item/47882-kupalovtsy-prinimayut-uchastie-v-xii-forume-vuzov-inzhenerno-tekhnologicheskogo-profilya-soyuznogo-gosudarstva.html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ГрГУ имени Янки Купалы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среди участников выездного заседания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Совета молодых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ученых страны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76739"/>
            <a:ext cx="3528392" cy="235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7042"/>
            <a:ext cx="3528392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871786"/>
            <a:ext cx="4536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15 сентября в Полоцком государственном университете имени Евфросинии Полоцкой и Дворце культуры нефтяников прошло выездное заседание Совета молодых ученых при Министерстве образования Республики Беларусь. В заседании участие принял доцент кафедры истории Беларуси, археологии и специальных исторических дисциплин, председатель Совета молодых ученых Александр Горный.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96" y="3786455"/>
            <a:ext cx="4000322" cy="266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Конкурс студенческих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стартап-проектов «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ИнНаСтарт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»!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200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ГрГУ имени Янки Купалы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8367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XI </a:t>
            </a:r>
            <a:r>
              <a:rPr lang="ru-RU" dirty="0"/>
              <a:t>открытый конкурс студенческих бизнес-идей инновационных стартапов «</a:t>
            </a:r>
            <a:r>
              <a:rPr lang="ru-RU" dirty="0" err="1"/>
              <a:t>ИнНаСтарт</a:t>
            </a:r>
            <a:r>
              <a:rPr lang="ru-RU" dirty="0" smtClean="0"/>
              <a:t>»</a:t>
            </a:r>
            <a:r>
              <a:rPr lang="ru-RU" dirty="0"/>
              <a:t> </a:t>
            </a:r>
            <a:r>
              <a:rPr lang="ru-RU" dirty="0" smtClean="0"/>
              <a:t>в Гродненском государственном университете </a:t>
            </a:r>
            <a:r>
              <a:rPr lang="ru-RU" dirty="0"/>
              <a:t>имени Янки Купалы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227687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Наши конкурсанты − студенты, которые обладают замечательными идеями инновационных стартап-проектов на любой стадии готовности. Мы готовы принять заявки и рассмотреть проекты, связанные с различными отраслями и сферами деятельности. Важное условие − ваш проект должен иметь потенциал коммерциализации.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48472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Номинации конкурса – «Бизнес инновация», «Социальная инициатива», «Проект для университета», «Инновационные IT-решение для бизнеса», «Футуристическая идея».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67949"/>
            <a:ext cx="3433564" cy="22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3356992"/>
            <a:ext cx="35775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https://www.grsu.by/component/k2/item/47945-ishchem-molodykh-geniev-primite-uchastie-v-konkurse-studencheskikh-startap-proektov-innastart.html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347681"/>
            <a:ext cx="35775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https://www.grsu.by/component/k2/item/48393-put-k-uspekhu-nachinaetsya-zdes-v-kupalovskom-universitete-prokhodit-xi-otkrytyj-konkurs-innastart-dlya-molodykh-predprinimatelej.html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505325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https://www.grsu.by/component/k2/item/48509-v-kupalovskom-universitete-podveli-itogi-xi-otkrytogo-konkursa-studencheskikh-biznes-idej-innovatsionnykh-startapov-innastart.html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10156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" y="25996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"/>
            <a:ext cx="6941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стали финалистами конкурса на создание логотипа и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имиджевого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слогана Белорусской недели предпринимательства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798572" cy="23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61" y="3933056"/>
            <a:ext cx="3766748" cy="218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02800" y="112474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Команда </a:t>
            </a:r>
            <a:r>
              <a:rPr lang="ru-RU" dirty="0" err="1"/>
              <a:t>Купаловского</a:t>
            </a:r>
            <a:r>
              <a:rPr lang="ru-RU" dirty="0"/>
              <a:t> </a:t>
            </a:r>
            <a:r>
              <a:rPr lang="ru-RU" dirty="0" smtClean="0"/>
              <a:t>университета под </a:t>
            </a:r>
            <a:r>
              <a:rPr lang="ru-RU" dirty="0"/>
              <a:t>руководством доцента кафедры международного бизнеса и </a:t>
            </a:r>
            <a:r>
              <a:rPr lang="ru-RU" dirty="0" smtClean="0"/>
              <a:t>маркетинга, </a:t>
            </a:r>
            <a:r>
              <a:rPr lang="ru-RU" dirty="0"/>
              <a:t>которая состояла из студентов факультета экономики и управления, вышла в финал </a:t>
            </a:r>
            <a:r>
              <a:rPr lang="ru-RU" dirty="0" smtClean="0"/>
              <a:t>конкурса на </a:t>
            </a:r>
            <a:r>
              <a:rPr lang="ru-RU" dirty="0"/>
              <a:t>создание логотипа и </a:t>
            </a:r>
            <a:r>
              <a:rPr lang="ru-RU" dirty="0" err="1"/>
              <a:t>имиджевого</a:t>
            </a:r>
            <a:r>
              <a:rPr lang="ru-RU" dirty="0"/>
              <a:t> слогана Белорусской недели предпринимательства</a:t>
            </a:r>
            <a:r>
              <a:rPr lang="ru-RU" dirty="0" smtClean="0"/>
              <a:t>. Всего на </a:t>
            </a:r>
            <a:r>
              <a:rPr lang="ru-RU" dirty="0"/>
              <a:t>суд компетентного жюри </a:t>
            </a:r>
            <a:r>
              <a:rPr lang="ru-RU" dirty="0" smtClean="0"/>
              <a:t>было </a:t>
            </a:r>
            <a:r>
              <a:rPr lang="ru-RU" dirty="0"/>
              <a:t>представлено 230 работ со всей Беларуси.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02800" y="396208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Церемония награждения </a:t>
            </a:r>
            <a:r>
              <a:rPr lang="ru-RU" dirty="0"/>
              <a:t>финалистов </a:t>
            </a:r>
            <a:r>
              <a:rPr lang="ru-RU" dirty="0" smtClean="0"/>
              <a:t>конкурса </a:t>
            </a:r>
            <a:r>
              <a:rPr lang="ru-RU" dirty="0"/>
              <a:t>состоялась в Министерстве экономики Республики Беларусь</a:t>
            </a:r>
            <a:r>
              <a:rPr lang="ru-RU" dirty="0" smtClean="0"/>
              <a:t>. Заместитель </a:t>
            </a:r>
            <a:r>
              <a:rPr lang="ru-RU" dirty="0"/>
              <a:t>министра экономики </a:t>
            </a:r>
            <a:r>
              <a:rPr lang="ru-RU" dirty="0" smtClean="0"/>
              <a:t>отметил</a:t>
            </a:r>
            <a:r>
              <a:rPr lang="ru-RU" dirty="0"/>
              <a:t>, что попасть в число пяти самых креативных студенческих команд было очень сложно. Но тем более дорог и почетен выход в финал. </a:t>
            </a:r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76562"/>
            <a:ext cx="6941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Технопарке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 новый резидент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2" y="870199"/>
            <a:ext cx="3682380" cy="245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8944" y="89953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Технопарк – одна </a:t>
            </a:r>
            <a:r>
              <a:rPr lang="ru-RU" dirty="0"/>
              <a:t>из ключевых точек роста региональной экономики. </a:t>
            </a:r>
            <a:r>
              <a:rPr lang="ru-RU" dirty="0" smtClean="0"/>
              <a:t>Наш Технопарк - инновационная площадка в </a:t>
            </a:r>
            <a:r>
              <a:rPr lang="ru-RU" dirty="0"/>
              <a:t>области</a:t>
            </a:r>
            <a:r>
              <a:rPr lang="ru-RU" dirty="0" smtClean="0"/>
              <a:t>, </a:t>
            </a:r>
            <a:r>
              <a:rPr lang="ru-RU" dirty="0"/>
              <a:t>где предприниматели могут реализовывать свои проекты и вносить вклад в развитие </a:t>
            </a:r>
            <a:r>
              <a:rPr lang="ru-RU" dirty="0" err="1"/>
              <a:t>Гродненщины</a:t>
            </a:r>
            <a:r>
              <a:rPr lang="ru-RU" dirty="0"/>
              <a:t>. Несмотря на свою молодость, Научно-технологический парк </a:t>
            </a:r>
            <a:r>
              <a:rPr lang="ru-RU" dirty="0" err="1"/>
              <a:t>Купаловского</a:t>
            </a:r>
            <a:r>
              <a:rPr lang="ru-RU" dirty="0"/>
              <a:t> университета уже успел стать знаковым объектом.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356992"/>
            <a:ext cx="8533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Статус резидента технопарка дает возможность коммерциализации научных разработок и возможность начать собственный бизнес, а также он дает право на аренду рабочего пространства и производственных площадей на льготных условиях, а также на аренду высокотехнологичного научно-исследовательского и производственного оборудования.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725144"/>
            <a:ext cx="853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Новым резидентом стала компания «Смарт механика», которая предоставляет клиентам современные и эффективные решения в области автоматизации производства, повышения эффективности и качества производственных процессов, а также удовлетворяет их потребности в нестандартных решениях оборудования.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877272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данный момент общее число резидентов Технопарка составило 30.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1714" y="6225711"/>
            <a:ext cx="8314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www.grsu.by/component/k2/item/48356-v-tekhnoparke-kupalovskogo-universiteta-novyj-rezident.html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99592" y="107340"/>
            <a:ext cx="8244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ООО «ЭКСПЕРТ НК» − новый резидент </a:t>
            </a:r>
            <a:r>
              <a:rPr lang="ru-RU" dirty="0" err="1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Техногипарка</a:t>
            </a:r>
            <a:endParaRPr lang="ru-RU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558"/>
            <a:ext cx="3986174" cy="265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28800" y="1458650"/>
            <a:ext cx="4003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Число резидентов </a:t>
            </a:r>
            <a:r>
              <a:rPr lang="ru-RU" dirty="0" err="1"/>
              <a:t>Купаловского</a:t>
            </a:r>
            <a:r>
              <a:rPr lang="ru-RU" dirty="0"/>
              <a:t> университета стремительно увеличивается. На данный момент в числе резидентов Научно-технологического парка 34 предприятия.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2170" y="5662989"/>
            <a:ext cx="8250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https://www.grsu.by/component/k2/item/46066-ooo-ekspert-nk-novyj-rezident-nauchno-tekhnologicheskogo-parka-grgu-imeni-yanki-kupaly.html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618890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 словам директора компании ООО «ЭКСПЕРТ НК</a:t>
            </a:r>
            <a:r>
              <a:rPr lang="ru-RU" dirty="0" smtClean="0"/>
              <a:t>», </a:t>
            </a:r>
            <a:r>
              <a:rPr lang="ru-RU" dirty="0"/>
              <a:t>целями проекта развития деятельности фирмы является организация производства и реализации </a:t>
            </a:r>
            <a:r>
              <a:rPr lang="ru-RU" dirty="0" err="1"/>
              <a:t>импортозамещающеи</a:t>
            </a:r>
            <a:r>
              <a:rPr lang="ru-RU" dirty="0"/>
              <a:t>̆ </a:t>
            </a:r>
            <a:r>
              <a:rPr lang="ru-RU" dirty="0" err="1"/>
              <a:t>экспортоориентированнои</a:t>
            </a:r>
            <a:r>
              <a:rPr lang="ru-RU" dirty="0"/>
              <a:t>̆ продукции: приборов и средств неразрушающего контроля (НК), оказание услуг поверки и обслуживания приборов НК; подготовка и аттестация специалистов НК; оснащение, аттестация и аккредитация лабораторий НК.</a:t>
            </a:r>
          </a:p>
        </p:txBody>
      </p:sp>
    </p:spTree>
    <p:extLst>
      <p:ext uri="{BB962C8B-B14F-4D97-AF65-F5344CB8AC3E}">
        <p14:creationId xmlns:p14="http://schemas.microsoft.com/office/powerpoint/2010/main" val="2064639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Лаборатория образовательных инноваций провела очередное мероприятие проекта «Открытое обучение»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7"/>
            <a:ext cx="3456385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884169"/>
            <a:ext cx="502252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центре внимания преподавателей восьми факультетов </a:t>
            </a:r>
            <a:r>
              <a:rPr lang="ru-RU" dirty="0" smtClean="0"/>
              <a:t>университета </a:t>
            </a:r>
            <a:r>
              <a:rPr lang="ru-RU" dirty="0"/>
              <a:t>оказались цифровые учебно-методические комплексы, в которых полноценно используются цифровые технологии и возможности цифровой образовательной среды для повышения доступности и качества образования.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рамках обучающего семинара «Цифровой учебно-методический комплекс: от этапа разработки до момента активного использования» собственные образовательные решения представила старший преподаватель кафедры спортивных </a:t>
            </a:r>
            <a:r>
              <a:rPr lang="ru-RU" dirty="0" smtClean="0"/>
              <a:t>дисциплин.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577488"/>
            <a:ext cx="86229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своем выступлении модератор семинара подробно охарактеризовала этапы разработки и внедрения ЦУМК в учебный процесс, раскрыла возможности цифровых инструментов обновленной образовательной платформы </a:t>
            </a:r>
            <a:r>
              <a:rPr lang="ru-RU" dirty="0" err="1"/>
              <a:t>Moodle</a:t>
            </a:r>
            <a:r>
              <a:rPr lang="ru-RU" dirty="0"/>
              <a:t>, поделилась методическими приемами организации занятий с использованием учебно-методического комплекса нового поколения.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051552"/>
            <a:ext cx="86229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www.grsu.by/component/k2/item/48351-laboratoriya-obrazovatelnykh-innovatsij-provela-ocherednoe-meropriyatie-proekta-otkrytoe-obuchenie.html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16898</TotalTime>
  <Words>1636</Words>
  <Application>Microsoft Office PowerPoint</Application>
  <PresentationFormat>Экран (4:3)</PresentationFormat>
  <Paragraphs>123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ЧАПЛИНСКАЯ СВЕТЛАНА ЛЕОНИДОВНА</cp:lastModifiedBy>
  <cp:revision>335</cp:revision>
  <cp:lastPrinted>2022-08-31T19:27:54Z</cp:lastPrinted>
  <dcterms:created xsi:type="dcterms:W3CDTF">2022-08-29T06:47:08Z</dcterms:created>
  <dcterms:modified xsi:type="dcterms:W3CDTF">2024-11-22T10:48:16Z</dcterms:modified>
</cp:coreProperties>
</file>