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42" r:id="rId3"/>
    <p:sldId id="441" r:id="rId4"/>
    <p:sldId id="439" r:id="rId5"/>
    <p:sldId id="437" r:id="rId6"/>
    <p:sldId id="434" r:id="rId7"/>
    <p:sldId id="438" r:id="rId8"/>
    <p:sldId id="433" r:id="rId9"/>
    <p:sldId id="436" r:id="rId10"/>
    <p:sldId id="435" r:id="rId11"/>
    <p:sldId id="443" r:id="rId12"/>
    <p:sldId id="431" r:id="rId13"/>
    <p:sldId id="430" r:id="rId14"/>
    <p:sldId id="432" r:id="rId15"/>
    <p:sldId id="426" r:id="rId16"/>
    <p:sldId id="427" r:id="rId17"/>
    <p:sldId id="428" r:id="rId18"/>
    <p:sldId id="421" r:id="rId19"/>
    <p:sldId id="422" r:id="rId20"/>
    <p:sldId id="425" r:id="rId21"/>
    <p:sldId id="429" r:id="rId22"/>
    <p:sldId id="359" r:id="rId23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96" autoAdjust="0"/>
  </p:normalViewPr>
  <p:slideViewPr>
    <p:cSldViewPr>
      <p:cViewPr>
        <p:scale>
          <a:sx n="70" d="100"/>
          <a:sy n="70" d="100"/>
        </p:scale>
        <p:origin x="-33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2618-grodnenskij-khokkejnyj-klub-ritm-stal-chempionom-respubliki-belarus-po-khokkeyu-na-trave-sredi-zhenskikh-komand-sezona-2021-2022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jpeg"/><Relationship Id="rId5" Type="http://schemas.microsoft.com/office/2007/relationships/hdphoto" Target="../media/hdphoto4.wdp"/><Relationship Id="rId10" Type="http://schemas.openxmlformats.org/officeDocument/2006/relationships/image" Target="../media/image30.jpeg"/><Relationship Id="rId4" Type="http://schemas.openxmlformats.org/officeDocument/2006/relationships/image" Target="../media/image10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3735-kupalovtsy-otlichno-sebya-pokazali-na-spartakiade-soyuznogo-gosudarstva-my-vybiraem-sport-sredi-studencheskoj-molodezhi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3768-kupalovets-zavoeval-vysokuyu-nagradu-na-mezhdunarodnykh-sorevnovaniyakh-po-karate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9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3575-tovarishcheskij-turnir-po-mini-futbolu-sredi-inostrannykh-studentov-proshel-v-grgu-imeni-yanki-kupaly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9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s://www.grsu.by/component/k2/item/42222-kupalovtsy-prinyali-uchastie-v-ix-respublikanskom-konkurse-po-osnovam-bezopasnosti-zhiznedeyatelnosti-studenty-bezopasnost-budushchee.html" TargetMode="External"/><Relationship Id="rId5" Type="http://schemas.microsoft.com/office/2007/relationships/hdphoto" Target="../media/hdphoto4.wdp"/><Relationship Id="rId10" Type="http://schemas.openxmlformats.org/officeDocument/2006/relationships/image" Target="../media/image44.jpeg"/><Relationship Id="rId4" Type="http://schemas.openxmlformats.org/officeDocument/2006/relationships/image" Target="../media/image10.pn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9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1795-v-grgu-imeni-yanki-kupaly-proshel-interaktivnyj-seminar-zdorovyj-ya-zdorovaya-strana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9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2544-v-kupalovskom-universitete-sostoyalsya-turisticheskij-slet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1470-kupalovtsev-priglashayut-prinyat-uchastie-v-smartmobe-posvyashchennom-zdorovomu-obrazu-zhizni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9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1213-v-grgu-imeni-yanki-kupaly-sostoyalas-vstrecha-posvyashchennaya-nezakonnomu-oborotu-narkotikov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hyperlink" Target="https://www.grsu.by/component/k2/item/43890-kupalovtsy-prinyali-uchastie-v-torzhestvennom-otkrytii-respublikanskoj-universiady-2022-2023-uchebnogo-goda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9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hyperlink" Target="https://www.grsu.by/component/k2/item/41043-fotofakt-kupalovtsy-prinyali-uchastie-v-aktsii-po-donorstvu-krovi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2772-kupalovtsev-priglashayut-na-vaktsinatsiyu-protiv-covid-19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8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hyperlink" Target="https://www.grsu.by/component/k2/item/39766-studenty-kupalovskogo-universiteta-aleksej-alferov-i-evgenij-karmilchik-prizery-chempionata-mira-po-boksu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712-kupalovtsy-zavoevali-vysokie-nagrady-na-mezhdunarodnom-turnire-po-greko-rimskoj-borbe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893-studentka-grgu-imeni-yanki-kupaly-irina-zhuk-ustanovila-novyj-natsionalnyj-rekord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hyperlink" Target="https://www.grsu.by/component/k2/item/43093-kupalovtsy-stali-prizerami-i-pobeditelyami-chempionata-respubliki-belarus-po-legkoj-atletike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0713-kupalovtsy-stali-bronzovymi-prizerami-turnira-po-sportivnym-balnym-tantsam-royalball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43387-komanda-grgu-imeni-yanki-kupaly-zavoevala-bronzu-na-respublikanskom-turistskom-slete-studentov-respublikanskoj-universiady-2022.html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hyperlink" Target="https://www.grsu.by/component/k2/item/40944-v-grgu-imeni-yanki-kupaly-zavershilsya-turnir-po-volejbolu-sredi-zhenskikh-komand-na-kubok-rektor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=""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7585233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Impact" pitchFamily="34" charset="0"/>
              </a:rPr>
              <a:t>Цель 3: Обеспечение здорового образа жизни и содействие благополучию для всех в любом возрасте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96" y="3114219"/>
            <a:ext cx="2774902" cy="2600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26" y="3984954"/>
            <a:ext cx="13477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Гродненский хоккейный клуб «Ритм» стал чемпионом Республики Беларусь по хоккею на траве среди женских команд сезона 2021-2022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rit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980728"/>
            <a:ext cx="3888433" cy="259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755" y="84013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В составе команды, одержавшей победу, были наши студентки факультета физической культуры Ксения Кутай, Агнесса Новицкая, Александра </a:t>
            </a:r>
            <a:r>
              <a:rPr lang="ru-RU" b="1" dirty="0" err="1">
                <a:latin typeface="pt_sans_bold"/>
              </a:rPr>
              <a:t>Сливинская</a:t>
            </a:r>
            <a:r>
              <a:rPr lang="ru-RU" b="1" dirty="0">
                <a:latin typeface="pt_sans_bold"/>
              </a:rPr>
              <a:t>.</a:t>
            </a:r>
            <a:endParaRPr lang="ru-RU" dirty="0">
              <a:latin typeface="Comic Sans MS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pt_sans_captio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pt_sans_caption"/>
              </a:rPr>
              <a:t>Гродненский </a:t>
            </a:r>
            <a:r>
              <a:rPr lang="ru-RU" dirty="0">
                <a:latin typeface="pt_sans_caption"/>
              </a:rPr>
              <a:t>хоккейный клуб «Ритм» стал чемпионом Республики Беларусь по хоккею на траве среди женских команд сезона 2021-2022. Судьба чемпионства решилась в четырех матчах финальной серии против </a:t>
            </a:r>
            <a:r>
              <a:rPr lang="ru-RU" dirty="0" err="1">
                <a:latin typeface="pt_sans_caption"/>
              </a:rPr>
              <a:t>смолевичской</a:t>
            </a:r>
            <a:r>
              <a:rPr lang="ru-RU" dirty="0">
                <a:latin typeface="pt_sans_caption"/>
              </a:rPr>
              <a:t> «Виктории», сообщает сайт управления спорта и туризма Гродненского облисполкома. Четвертый матч завершился со счетом 2:1 победой гродненских хоккеисток. ХК «Ритм» завоевал чемпионство в 24-й раз.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3" y="5067761"/>
            <a:ext cx="38884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www.grsu.by/component/k2/item/42618-grodnenskij-khokkejnyj-klub-ritm-stal-chempionom-respubliki-belarus-po-khokkeyu-na-trave-sredi-zhenskikh-komand-sezona-2021-2022.html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008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57012" y="138118"/>
            <a:ext cx="6939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ГрГУ имени Янки Купалы прошел фестиваль летних видов спорта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858" y="840136"/>
            <a:ext cx="5449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Уже в четвертый раз фестиваль летних видов спорта «</a:t>
            </a:r>
            <a:r>
              <a:rPr lang="ru-RU" b="1" dirty="0" err="1">
                <a:latin typeface="pt_sans_bold"/>
              </a:rPr>
              <a:t>Купаловцы</a:t>
            </a:r>
            <a:r>
              <a:rPr lang="ru-RU" b="1" dirty="0">
                <a:latin typeface="pt_sans_bold"/>
              </a:rPr>
              <a:t> за здоровый образ жизни»! объединил преподавателей и сотрудников факультетов и структурных подразделений, а также колледжей </a:t>
            </a:r>
            <a:r>
              <a:rPr lang="ru-RU" b="1" dirty="0" err="1">
                <a:latin typeface="pt_sans_bold"/>
              </a:rPr>
              <a:t>Купаловского</a:t>
            </a:r>
            <a:r>
              <a:rPr lang="ru-RU" b="1" dirty="0">
                <a:latin typeface="pt_sans_bold"/>
              </a:rPr>
              <a:t> университета.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859" y="2636912"/>
            <a:ext cx="84015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По традиции праздник начался торжественным шествием команд факультетов и колледжей. Ежегодно фестиваль проводится для популяризации здорового образа жизни, приобщения обучающихся и работников к регулярным физическим занятиям. Но и чего таить, фестиваль, несомненно, поднимает настроение, заряжает позитивом, еще больше сплачивает </a:t>
            </a:r>
            <a:r>
              <a:rPr lang="ru-RU" sz="1600" dirty="0" err="1">
                <a:latin typeface="pt_sans_caption"/>
              </a:rPr>
              <a:t>купаловскую</a:t>
            </a:r>
            <a:r>
              <a:rPr lang="ru-RU" sz="1600" dirty="0">
                <a:latin typeface="pt_sans_caption"/>
              </a:rPr>
              <a:t> семью</a:t>
            </a:r>
            <a:r>
              <a:rPr lang="ru-RU" sz="1600" dirty="0" smtClean="0">
                <a:latin typeface="pt_sans_caption"/>
              </a:rPr>
              <a:t>. Спортивное </a:t>
            </a:r>
            <a:r>
              <a:rPr lang="ru-RU" sz="1600" dirty="0">
                <a:latin typeface="pt_sans_caption"/>
              </a:rPr>
              <a:t>торжество объединило более трехсот </a:t>
            </a:r>
            <a:r>
              <a:rPr lang="ru-RU" sz="1600" dirty="0" err="1">
                <a:latin typeface="pt_sans_caption"/>
              </a:rPr>
              <a:t>купаловцев</a:t>
            </a:r>
            <a:r>
              <a:rPr lang="ru-RU" sz="1600" dirty="0">
                <a:latin typeface="pt_sans_caption"/>
              </a:rPr>
              <a:t>. </a:t>
            </a:r>
            <a:endParaRPr lang="ru-RU" sz="1600" dirty="0" smtClean="0">
              <a:latin typeface="pt_sans_captio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pt_sans_caption"/>
              </a:rPr>
              <a:t>В </a:t>
            </a:r>
            <a:r>
              <a:rPr lang="ru-RU" sz="1400" dirty="0">
                <a:latin typeface="pt_sans_caption"/>
              </a:rPr>
              <a:t>программе соревнований были </a:t>
            </a:r>
            <a:r>
              <a:rPr lang="ru-RU" sz="1400" dirty="0" err="1">
                <a:latin typeface="pt_sans_caption"/>
              </a:rPr>
              <a:t>драйвовая</a:t>
            </a:r>
            <a:r>
              <a:rPr lang="ru-RU" sz="1400" dirty="0">
                <a:latin typeface="pt_sans_caption"/>
              </a:rPr>
              <a:t> разминка, мастер-класс по скандинавской ходьбе, турнир по шашкам, </a:t>
            </a:r>
            <a:r>
              <a:rPr lang="ru-RU" sz="1400" dirty="0" err="1">
                <a:latin typeface="pt_sans_caption"/>
              </a:rPr>
              <a:t>дартс</a:t>
            </a:r>
            <a:r>
              <a:rPr lang="ru-RU" sz="1400" dirty="0">
                <a:latin typeface="pt_sans_caption"/>
              </a:rPr>
              <a:t>, участники крутили хула-хуп, посоревновались в волейбольном и футбольном конкурсах, сыграли в </a:t>
            </a:r>
            <a:r>
              <a:rPr lang="ru-RU" sz="1400" dirty="0" err="1">
                <a:latin typeface="pt_sans_caption"/>
              </a:rPr>
              <a:t>бочче</a:t>
            </a:r>
            <a:r>
              <a:rPr lang="ru-RU" sz="1400" dirty="0">
                <a:latin typeface="pt_sans_caption"/>
              </a:rPr>
              <a:t>. Также в программе была сдача нормативов Государственного физкультурно-оздоровительного комплекса Республики Беларусь.</a:t>
            </a:r>
            <a:endParaRPr lang="ru-RU" sz="1400" b="0" i="0" dirty="0">
              <a:effectLst/>
              <a:latin typeface="pt_sans_caption"/>
            </a:endParaRPr>
          </a:p>
        </p:txBody>
      </p:sp>
      <p:pic>
        <p:nvPicPr>
          <p:cNvPr id="16386" name="Picture 2" descr="IMG 07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690" y="840136"/>
            <a:ext cx="2743766" cy="18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G_02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9" y="5085184"/>
            <a:ext cx="1787837" cy="11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G_030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05" y="5085184"/>
            <a:ext cx="1782771" cy="11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G_095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45" y="5085184"/>
            <a:ext cx="1782771" cy="11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IMG_109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19" y="5085183"/>
            <a:ext cx="1787837" cy="11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2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отлично себя показали на Спартакиаде Союзного государства «Мы выбираем спорт!» среди студенческой молодежи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photo 2022 10 10 08 46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9" y="840136"/>
            <a:ext cx="2479980" cy="16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_2022-10-10_08-46-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9" y="2780928"/>
            <a:ext cx="2479980" cy="16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oto_2022-10-10_08-46-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2" y="4653136"/>
            <a:ext cx="2517318" cy="16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861631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Спартакиада Союзного государства «Мы выбираем спорт!» среди студенческой молодежи состоялась в Волгограде. Команда Гродненского государственного университета имени Янки Купалы заняла 2-е общекомандное место по легкой атлетике и 5 место по плаванию.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564318"/>
            <a:ext cx="56886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pt_sans_caption"/>
              </a:rPr>
              <a:t>Студентка 1 курса факультета физической культуры Марта Степура завоевала золотые медали в беге на 100 и 200 метров. Также «золото» у студента 2 курса юридического факультета Семена </a:t>
            </a:r>
            <a:r>
              <a:rPr lang="ru-RU" sz="1200" dirty="0" err="1">
                <a:latin typeface="pt_sans_caption"/>
              </a:rPr>
              <a:t>Скалыги</a:t>
            </a:r>
            <a:r>
              <a:rPr lang="ru-RU" sz="1200" dirty="0">
                <a:latin typeface="pt_sans_caption"/>
              </a:rPr>
              <a:t> в прыжке в длину. Студент 2 курса факультета физической культуры Артем </a:t>
            </a:r>
            <a:r>
              <a:rPr lang="ru-RU" sz="1200" dirty="0" err="1">
                <a:latin typeface="pt_sans_caption"/>
              </a:rPr>
              <a:t>Чембрович</a:t>
            </a:r>
            <a:r>
              <a:rPr lang="ru-RU" sz="1200" dirty="0">
                <a:latin typeface="pt_sans_caption"/>
              </a:rPr>
              <a:t> взял серебро в беге на 1500 метров.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pt_sans_caption"/>
              </a:rPr>
              <a:t>В смешанной эстафете 4*200м наша команда в составе студентки 1 курса факультета физической культуры Марты Степура, студентки 2 курса факультета физической культуры Маргариты </a:t>
            </a:r>
            <a:r>
              <a:rPr lang="ru-RU" sz="1200" dirty="0" err="1">
                <a:latin typeface="pt_sans_caption"/>
              </a:rPr>
              <a:t>Бортниковой</a:t>
            </a:r>
            <a:r>
              <a:rPr lang="ru-RU" sz="1200" dirty="0">
                <a:latin typeface="pt_sans_caption"/>
              </a:rPr>
              <a:t>, студента 2 курса факультета физической культуры Михаила </a:t>
            </a:r>
            <a:r>
              <a:rPr lang="ru-RU" sz="1200" dirty="0" err="1">
                <a:latin typeface="pt_sans_caption"/>
              </a:rPr>
              <a:t>Машея</a:t>
            </a:r>
            <a:r>
              <a:rPr lang="ru-RU" sz="1200" dirty="0">
                <a:latin typeface="pt_sans_caption"/>
              </a:rPr>
              <a:t>, студента 2 курса юридического факультета Семена </a:t>
            </a:r>
            <a:r>
              <a:rPr lang="ru-RU" sz="1200" dirty="0" err="1">
                <a:latin typeface="pt_sans_caption"/>
              </a:rPr>
              <a:t>Скалыги</a:t>
            </a:r>
            <a:r>
              <a:rPr lang="ru-RU" sz="1200" dirty="0">
                <a:latin typeface="pt_sans_caption"/>
              </a:rPr>
              <a:t> завоевала </a:t>
            </a:r>
            <a:r>
              <a:rPr lang="ru-RU" sz="1200" b="1" dirty="0">
                <a:latin typeface="pt_sans_caption"/>
              </a:rPr>
              <a:t>«</a:t>
            </a:r>
            <a:r>
              <a:rPr lang="ru-RU" sz="1200" dirty="0">
                <a:latin typeface="pt_sans_caption"/>
              </a:rPr>
              <a:t>серебро».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pt_sans_caption"/>
              </a:rPr>
              <a:t>Также серебро завоевали студентка 4 курса факультета физической культуры Анастасия Алексеева, студентка 3 курса факультета физической культуры Диана </a:t>
            </a:r>
            <a:r>
              <a:rPr lang="ru-RU" sz="1200" dirty="0" err="1">
                <a:latin typeface="pt_sans_caption"/>
              </a:rPr>
              <a:t>Росеник</a:t>
            </a:r>
            <a:r>
              <a:rPr lang="ru-RU" sz="1200" dirty="0">
                <a:latin typeface="pt_sans_caption"/>
              </a:rPr>
              <a:t>, студент 2 курса факультета физической культуры Артем </a:t>
            </a:r>
            <a:r>
              <a:rPr lang="ru-RU" sz="1200" dirty="0" err="1">
                <a:latin typeface="pt_sans_caption"/>
              </a:rPr>
              <a:t>Чембрович</a:t>
            </a:r>
            <a:r>
              <a:rPr lang="ru-RU" sz="1200" dirty="0">
                <a:latin typeface="pt_sans_caption"/>
              </a:rPr>
              <a:t>, студент 1 курса факультета физической культуры Савелий </a:t>
            </a:r>
            <a:r>
              <a:rPr lang="ru-RU" sz="1200" dirty="0" err="1">
                <a:latin typeface="pt_sans_caption"/>
              </a:rPr>
              <a:t>Хильманович</a:t>
            </a:r>
            <a:r>
              <a:rPr lang="ru-RU" sz="1200" dirty="0">
                <a:latin typeface="pt_sans_caption"/>
              </a:rPr>
              <a:t> в смешанной эстафете 4*400м.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pt_sans_caption"/>
              </a:rPr>
              <a:t>Две бронзовые медали завоевала студентка 3 курса факультета физической культуры Диана </a:t>
            </a:r>
            <a:r>
              <a:rPr lang="ru-RU" sz="1200" dirty="0" err="1">
                <a:latin typeface="pt_sans_caption"/>
              </a:rPr>
              <a:t>Росеник</a:t>
            </a:r>
            <a:r>
              <a:rPr lang="ru-RU" sz="1200" dirty="0">
                <a:latin typeface="pt_sans_caption"/>
              </a:rPr>
              <a:t> в беге на 800 и 200 метров.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pt_sans_caption"/>
              </a:rPr>
              <a:t>Студент 1 курса факультета физической культуры Максим </a:t>
            </a:r>
            <a:r>
              <a:rPr lang="ru-RU" sz="1200" dirty="0" err="1">
                <a:latin typeface="pt_sans_caption"/>
              </a:rPr>
              <a:t>Пецевич</a:t>
            </a:r>
            <a:r>
              <a:rPr lang="ru-RU" sz="1200" dirty="0">
                <a:latin typeface="pt_sans_caption"/>
              </a:rPr>
              <a:t> взял «серебро» в плавании на спине на 100 метров.</a:t>
            </a:r>
            <a:endParaRPr lang="ru-RU" sz="1200" b="0" i="0" dirty="0">
              <a:effectLst/>
              <a:latin typeface="pt_sans_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4638" y="6135687"/>
            <a:ext cx="613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www.grsu.by/component/k2/item/43735-kupalovtsy-otlichno-sebya-pokazali-na-spartakiade-soyuznogo-gosudarstva-my-vybiraem-sport-sredi-studencheskoj-molodezhi.html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4932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Купаловец</a:t>
            </a:r>
            <a:r>
              <a:rPr lang="ru-RU" sz="1600" b="1" dirty="0">
                <a:solidFill>
                  <a:schemeClr val="bg1"/>
                </a:solidFill>
              </a:rPr>
              <a:t> завоевал высокую награду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 </a:t>
            </a:r>
            <a:r>
              <a:rPr lang="ru-RU" sz="1600" b="1" dirty="0">
                <a:solidFill>
                  <a:schemeClr val="bg1"/>
                </a:solidFill>
              </a:rPr>
              <a:t>международных соревнованиях по каратэ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hoto_2022-10-13_11-35-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3" y="2844569"/>
            <a:ext cx="2280802" cy="15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_2022-10-13_11-35-23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9" y="1059160"/>
            <a:ext cx="2258616" cy="15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_2022-10-13_11-34-5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3" y="4572761"/>
            <a:ext cx="2280802" cy="15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57871" y="632858"/>
            <a:ext cx="59046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pt_sans_caption"/>
              </a:rPr>
              <a:t>Студент 2 курса факультета инновационных технологий машиностроения Александр Суходола завоевал бронзовую медаль на международных соревнованиях по каратэ BELARUS OPEN в категории 18-20 лет.</a:t>
            </a:r>
            <a:endParaRPr lang="ru-RU" dirty="0">
              <a:latin typeface="pt_sans_captio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Чемпионат собрал на «</a:t>
            </a:r>
            <a:r>
              <a:rPr lang="ru-RU" dirty="0" err="1">
                <a:latin typeface="pt_sans_caption"/>
              </a:rPr>
              <a:t>Чижовка</a:t>
            </a:r>
            <a:r>
              <a:rPr lang="ru-RU" dirty="0">
                <a:latin typeface="pt_sans_caption"/>
              </a:rPr>
              <a:t>-Арене» в Минске более 700 участников из Беларуси, России, Кыргызстана, Азербайджана, Узбекистана, Армении. Были разыграны медали в 66 индивидуальных категориях по разным возрастам в разделах ката и </a:t>
            </a:r>
            <a:r>
              <a:rPr lang="ru-RU" dirty="0" err="1">
                <a:latin typeface="pt_sans_caption"/>
              </a:rPr>
              <a:t>кумитэ</a:t>
            </a:r>
            <a:r>
              <a:rPr lang="ru-RU" dirty="0">
                <a:latin typeface="pt_sans_captio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В торжественной церемонии открытия турнира принимали участие заместитель министра спорта и туризма Беларуси Александр </a:t>
            </a:r>
            <a:r>
              <a:rPr lang="ru-RU" dirty="0" err="1">
                <a:latin typeface="pt_sans_caption"/>
              </a:rPr>
              <a:t>Барауля</a:t>
            </a:r>
            <a:r>
              <a:rPr lang="ru-RU" dirty="0">
                <a:latin typeface="pt_sans_caption"/>
              </a:rPr>
              <a:t> и министр антимонопольного регулирования и торговли Беларуси, председатель общественного объединения «Белорусская федерация каратэ» Алексей Богданов. 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2895" y="5858108"/>
            <a:ext cx="586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www.grsu.by/component/k2/item/43768-kupalovets-zavoeval-vysokuyu-nagradu-na-mezhdunarodnykh-sorevnovaniyakh-po-karate.html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3570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Товарищеский турнир по мини-футболу среди иностранных студентов прошел в ГрГУ имени Янки Купалы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IMG_97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2385532" cy="15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964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385532" cy="159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967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18" y="908720"/>
            <a:ext cx="2390738" cy="15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800935"/>
            <a:ext cx="5760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_sans_caption"/>
              </a:rPr>
              <a:t>В спортивном зале Гродненского государственного университета имени Янки Купалы </a:t>
            </a:r>
            <a:r>
              <a:rPr lang="ru-RU" b="1" dirty="0" smtClean="0">
                <a:latin typeface="pt_sans_caption"/>
              </a:rPr>
              <a:t>в октябре 2022 соревновались </a:t>
            </a:r>
            <a:r>
              <a:rPr lang="ru-RU" b="1" dirty="0">
                <a:latin typeface="pt_sans_caption"/>
              </a:rPr>
              <a:t>три команды: команда иностранных студентов из Туркменистана, сборная команда иностранных студентов из стран Африки и команда иностранных студентов из Узбекистана.</a:t>
            </a:r>
            <a:endParaRPr lang="ru-RU" dirty="0">
              <a:latin typeface="pt_sans_caption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pt_sans_captio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pt_sans_caption"/>
              </a:rPr>
              <a:t>По </a:t>
            </a:r>
            <a:r>
              <a:rPr lang="ru-RU" dirty="0">
                <a:latin typeface="pt_sans_caption"/>
              </a:rPr>
              <a:t>итогам турнира «бронзу» взяла команда иностранных студентов из Узбекистана, «серебро» у сборной команды иностранных студентов из стран Африки. Победу в турнире одержала команда иностранных студентов из Туркменистана.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755531"/>
            <a:ext cx="5825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www.grsu.by/component/k2/item/43575-tovarishcheskij-turnir-po-mini-futbolu-sredi-inostrannykh-studentov-proshel-v-grgu-imeni-yanki-kupaly.html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425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приняли участие в IX Республиканском конкурсе по основам безопасности жизнедеятельности «Студенты. Безопасность. Будущее»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750" y="799823"/>
            <a:ext cx="698774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 10 по 14 мая на базе филиала института переподготовки и повышения квалификации Университета гражданской защиты МЧС Беларуси в поселке Светлая Роща проходил IX Республиканский конкурс по основам безопасности жизнедеятельности «Студенты. Безопасность. Будущее».</a:t>
            </a:r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нем принимали участие более 80 участников из 8 учреждений высшего образования и среднего специального учебного заведения в возрасте от 18 до 23 лет. Условия конкурсов максимально приближены к реальным будням спасателей. Команды эвакуировали людей, провалившихся в подземную шахту, ликвидировали пожар в салоне самолета и спускали пассажиров по надувному трапу, искали пострадавших в результате ДТП, а также под завалами здания, оказывали первую медицинскую помощь, спасали тонущего человека и многое другое.</a:t>
            </a:r>
          </a:p>
          <a:p>
            <a:pPr algn="just"/>
            <a:r>
              <a:rPr lang="ru-RU" sz="1600" dirty="0" smtClean="0"/>
              <a:t>Преодолев </a:t>
            </a:r>
            <a:r>
              <a:rPr lang="ru-RU" sz="1600" dirty="0"/>
              <a:t>такое количество испытаний и находясь не в самых простых условиях, участники смогли проявить себя, получить массу опыта, проверить свои навыки и знания, пообщаться с единомышленниками и обрести новых друзей, а это, несомненно, говорит о том, что «Студенты» – не просто гонка за победой. Это яркое время студенчества, которое останется в памяти участников на долгие годы.</a:t>
            </a:r>
          </a:p>
        </p:txBody>
      </p:sp>
      <p:pic>
        <p:nvPicPr>
          <p:cNvPr id="6146" name="Picture 2" descr="img 52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72" y="1077445"/>
            <a:ext cx="1583116" cy="10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_52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64" y="2318642"/>
            <a:ext cx="1557524" cy="1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3a49ec2-816c-48f5-a388-57935e0b997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71" y="3649957"/>
            <a:ext cx="1645901" cy="109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3a49ec2-816c-48f5-a388-57935e0b997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71" y="5098739"/>
            <a:ext cx="1544851" cy="10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4858" y="5714672"/>
            <a:ext cx="68174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www.grsu.by/component/k2/item/42222-kupalovtsy-prinyali-uchastie-v-ix-respublikanskom-konkurse-po-osnovam-bezopasnosti-zhiznedeyatelnosti-studenty-bezopasnost-budushchee.html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1981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00800" y="-75821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ГрГУ имени Янки Купалы прошел интерактивный семинар 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          «</a:t>
            </a:r>
            <a:r>
              <a:rPr lang="ru-RU" sz="1600" b="1" dirty="0">
                <a:solidFill>
                  <a:schemeClr val="bg1"/>
                </a:solidFill>
              </a:rPr>
              <a:t>Здоровый я – здоровая страна!»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750" y="799823"/>
            <a:ext cx="85715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рамках </a:t>
            </a:r>
            <a:r>
              <a:rPr lang="ru-RU" b="1" dirty="0"/>
              <a:t>Всемирного дня здоровья факультет психологии, факультет экономики и управления, первичная организация </a:t>
            </a:r>
            <a:r>
              <a:rPr lang="ru-RU" b="1" dirty="0" err="1"/>
              <a:t>Купаловского</a:t>
            </a:r>
            <a:r>
              <a:rPr lang="ru-RU" b="1" dirty="0"/>
              <a:t> университета ОО «БСЖ» и Центр охраны здоровья провели интерактивный семинар.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ходе встречи студенты обсудили значимость вопросов здоровья и получили консультации о том, как сохранить его. Участники семинара поговорили о том, как вести активный образ жизни.</a:t>
            </a:r>
          </a:p>
          <a:p>
            <a:pPr algn="just"/>
            <a:r>
              <a:rPr lang="ru-RU" dirty="0" smtClean="0"/>
              <a:t>Студент </a:t>
            </a:r>
            <a:r>
              <a:rPr lang="ru-RU" dirty="0"/>
              <a:t>2 курса факультета психологии Алексей </a:t>
            </a:r>
            <a:r>
              <a:rPr lang="ru-RU" dirty="0" err="1"/>
              <a:t>Толканов</a:t>
            </a:r>
            <a:r>
              <a:rPr lang="ru-RU" dirty="0"/>
              <a:t>, имеющий опыт работы в Больнице скорой медицинской помощи города Гродно, продемонстрировал присутствующим тактику действий в ситуациях, требующих неотложной помощи. Ребята узнали о мероприятиях по профилактике травм, о действиях при обмороке, при удушении, при судорогах, при внезапном кровотечении, при укусах клещей, змей и в других непредвиденных ситуациях.</a:t>
            </a:r>
          </a:p>
        </p:txBody>
      </p:sp>
      <p:pic>
        <p:nvPicPr>
          <p:cNvPr id="5122" name="Picture 2" descr="photo_2022-04-12_11-43-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18" y="4653136"/>
            <a:ext cx="2162612" cy="144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oto 2022 04 12 11 43 20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2162612" cy="144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hoto_2022-04-12_11-43-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2147531" cy="14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345" y="6146140"/>
            <a:ext cx="8506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www.grsu.by/component/k2/item/41795-v-grgu-imeni-yanki-kupaly-proshel-interaktivnyj-seminar-zdorovyj-ya-zdorovaya-strana.html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1981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67640" y="164513"/>
            <a:ext cx="6939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</a:t>
            </a:r>
            <a:r>
              <a:rPr lang="ru-RU" sz="1600" b="1" dirty="0" err="1">
                <a:solidFill>
                  <a:schemeClr val="bg1"/>
                </a:solidFill>
              </a:rPr>
              <a:t>Купаловском</a:t>
            </a:r>
            <a:r>
              <a:rPr lang="ru-RU" sz="1600" b="1" dirty="0">
                <a:solidFill>
                  <a:schemeClr val="bg1"/>
                </a:solidFill>
              </a:rPr>
              <a:t> университете состоялся туристический слет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750" y="799823"/>
            <a:ext cx="67251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Турслет</a:t>
            </a:r>
            <a:r>
              <a:rPr lang="ru-RU" b="1" dirty="0" smtClean="0"/>
              <a:t> </a:t>
            </a:r>
            <a:r>
              <a:rPr lang="ru-RU" b="1" dirty="0"/>
              <a:t>собрал более 260 сотрудников на берегу живописного озера Белое 17 и 18 июня. </a:t>
            </a:r>
            <a:r>
              <a:rPr lang="ru-RU" b="1" dirty="0" err="1"/>
              <a:t>Купаловцы</a:t>
            </a:r>
            <a:r>
              <a:rPr lang="ru-RU" b="1" dirty="0"/>
              <a:t> не только прекрасно отдохнули, но и блеснули актерским талантом, спортивными навыками и еще больше укрепили корпоративный дух.</a:t>
            </a:r>
          </a:p>
          <a:p>
            <a:pPr algn="just"/>
            <a:r>
              <a:rPr lang="ru-RU" sz="1600" dirty="0" smtClean="0"/>
              <a:t>Никто </a:t>
            </a:r>
            <a:r>
              <a:rPr lang="ru-RU" sz="1600" dirty="0"/>
              <a:t>не остался в стороне. Все </a:t>
            </a:r>
            <a:r>
              <a:rPr lang="ru-RU" sz="1600" dirty="0" err="1"/>
              <a:t>купаловцы</a:t>
            </a:r>
            <a:r>
              <a:rPr lang="ru-RU" sz="1600" dirty="0"/>
              <a:t> поделились на команды и вступили в </a:t>
            </a:r>
            <a:r>
              <a:rPr lang="ru-RU" sz="1600" dirty="0" err="1"/>
              <a:t>турслетские</a:t>
            </a:r>
            <a:r>
              <a:rPr lang="ru-RU" sz="1600" dirty="0"/>
              <a:t> состязания! В программе были конкурс визиток и стенгазет, перетягивание каната, волейбольный конкурс и состязание ораторов, где участники читали произведения Янки Купалы.</a:t>
            </a:r>
          </a:p>
          <a:p>
            <a:pPr algn="just"/>
            <a:r>
              <a:rPr lang="ru-RU" sz="1600" dirty="0" smtClean="0"/>
              <a:t>С </a:t>
            </a:r>
            <a:r>
              <a:rPr lang="ru-RU" sz="1600" dirty="0"/>
              <a:t>каждым годом желающих присоседиться к корпоративному празднику все больше и больше, ведь это так здорово оставить на время городские джунгли и кардинально сменить обстановку в компании веселых и позитивных коллег. К слову, первый </a:t>
            </a:r>
            <a:r>
              <a:rPr lang="ru-RU" sz="1600" dirty="0" err="1"/>
              <a:t>турслет</a:t>
            </a:r>
            <a:r>
              <a:rPr lang="ru-RU" sz="1600" dirty="0"/>
              <a:t> прошел в 2018 году по инициативе ректора университета Ирины Китурко.</a:t>
            </a:r>
          </a:p>
          <a:p>
            <a:pPr algn="just"/>
            <a:r>
              <a:rPr lang="ru-RU" sz="1600" dirty="0" smtClean="0"/>
              <a:t>Все </a:t>
            </a:r>
            <a:r>
              <a:rPr lang="ru-RU" sz="1600" dirty="0"/>
              <a:t>дружно поддерживали друг друга как одна большая семья. Поэтому награды получили все команды, каждая в особой номинации. Несомненно, участники увезли с собой море положительных эмоций, заряд летней энергии и от души </a:t>
            </a:r>
            <a:r>
              <a:rPr lang="ru-RU" sz="1600" dirty="0" smtClean="0"/>
              <a:t>повеселились</a:t>
            </a:r>
            <a:r>
              <a:rPr lang="ru-RU" sz="1600" dirty="0"/>
              <a:t>!</a:t>
            </a:r>
          </a:p>
        </p:txBody>
      </p:sp>
      <p:pic>
        <p:nvPicPr>
          <p:cNvPr id="7170" name="Picture 2" descr="IMG 80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1124744"/>
            <a:ext cx="1981639" cy="13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G_8638-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780928"/>
            <a:ext cx="1907574" cy="127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G_91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79" y="4365104"/>
            <a:ext cx="1882270" cy="125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4754" y="5373216"/>
            <a:ext cx="6389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www.grsu.by/component/k2/item/42544-v-kupalovskom-universitete-sostoyalsya-turisticheskij-slet.html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539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19454" y="-18797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Купаловцев</a:t>
            </a:r>
            <a:r>
              <a:rPr lang="ru-RU" b="1" dirty="0">
                <a:solidFill>
                  <a:schemeClr val="bg1"/>
                </a:solidFill>
              </a:rPr>
              <a:t> приглашают принять участие в </a:t>
            </a:r>
            <a:r>
              <a:rPr lang="ru-RU" b="1" dirty="0" err="1">
                <a:solidFill>
                  <a:schemeClr val="bg1"/>
                </a:solidFill>
              </a:rPr>
              <a:t>смартмобе</a:t>
            </a:r>
            <a:r>
              <a:rPr lang="ru-RU" b="1" dirty="0">
                <a:solidFill>
                  <a:schemeClr val="bg1"/>
                </a:solidFill>
              </a:rPr>
              <a:t>, посвященном здоровому образу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39492"/>
            <a:ext cx="56886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Смартмоб</a:t>
            </a:r>
            <a:r>
              <a:rPr lang="ru-RU" b="1" dirty="0"/>
              <a:t> «Выбери свою альтернативу» проходит в рамках республиканской профилактической акции «Вместе за здоровое будущее». Он посвящен пропаганде здорового образа жизни и профилактике совершения преступлений в сфере незаконного оборота наркотиков.</a:t>
            </a:r>
          </a:p>
          <a:p>
            <a:pPr algn="just"/>
            <a:r>
              <a:rPr lang="ru-RU" sz="1600" dirty="0" err="1" smtClean="0"/>
              <a:t>Смартмоб</a:t>
            </a:r>
            <a:r>
              <a:rPr lang="ru-RU" sz="1600" dirty="0" smtClean="0"/>
              <a:t> </a:t>
            </a:r>
            <a:r>
              <a:rPr lang="ru-RU" sz="1600" dirty="0"/>
              <a:t>направлен на развитие у молодежи отрицательного отношения к наркотикам и психотропным веществам. Также своей целью организаторы поставили сформировать у детей и подростков активную жизненную позицию в вопросах здорового образа жизни и повысить их правовую грамотность.</a:t>
            </a:r>
          </a:p>
          <a:p>
            <a:pPr algn="just"/>
            <a:r>
              <a:rPr lang="ru-RU" sz="1600" dirty="0" smtClean="0"/>
              <a:t>Организаторами </a:t>
            </a:r>
            <a:r>
              <a:rPr lang="ru-RU" sz="1600" dirty="0" err="1"/>
              <a:t>смартмоба</a:t>
            </a:r>
            <a:r>
              <a:rPr lang="ru-RU" sz="1600" dirty="0"/>
              <a:t> выступают Министерство внутренних дел Республики Беларусь, Национальный центр правовой информации Республики Беларусь и Министерство образования Республики Беларусь. Поддержку в проведении оказывает белорусское общественное объединение «Позитивное движение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4098" name="Picture 2" descr="smartmo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67070"/>
            <a:ext cx="26259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032" y="6002124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www.grsu.by/component/k2/item/41470-kupalovtsev-priglashayut-prinyat-uchastie-v-smartmobe-posvyashchennom-zdorovomu-obrazu-zhizni.html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868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00800" y="-75821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ГрГУ имени Янки Купалы состоялась встреча, посвященная незаконному обороту наркотиков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750" y="799823"/>
            <a:ext cx="85715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факультете физической культуры прошла информационная встреча для студентов третьих и четвертых курсов на тему </a:t>
            </a:r>
            <a:r>
              <a:rPr lang="ru-RU" b="1" dirty="0"/>
              <a:t>«Профилактика незаконного потребления и оборота наркотических средств и психотропных веществ среди студенческой молодежи».</a:t>
            </a:r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рамках встречи со студентами пообщался подполковник милиции, старший оперуполномоченный по особо важным делам Управления по </a:t>
            </a:r>
            <a:r>
              <a:rPr lang="ru-RU" sz="1600" dirty="0" err="1"/>
              <a:t>наркоконтролю</a:t>
            </a:r>
            <a:r>
              <a:rPr lang="ru-RU" sz="1600" dirty="0"/>
              <a:t> и противодействию торговле людьми УВД облисполкома Геннадий </a:t>
            </a:r>
            <a:r>
              <a:rPr lang="ru-RU" sz="1600" dirty="0" err="1"/>
              <a:t>Петько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Правоохранитель </a:t>
            </a:r>
            <a:r>
              <a:rPr lang="ru-RU" sz="1600" dirty="0"/>
              <a:t>в доступной рассказал студентам о последствиях необдуманных поступков. Участники поговорили о желании легкой наживы и ущербе для здоровья, который наносят наркотики. Геннадий </a:t>
            </a:r>
            <a:r>
              <a:rPr lang="ru-RU" sz="1600" dirty="0" err="1"/>
              <a:t>Зигмундович</a:t>
            </a:r>
            <a:r>
              <a:rPr lang="ru-RU" sz="1600" dirty="0"/>
              <a:t> привел примеры из практики своей работы, а также предложил посмотреть видеофильм, основанный на реальных событиях.</a:t>
            </a:r>
          </a:p>
          <a:p>
            <a:pPr algn="just"/>
            <a:r>
              <a:rPr lang="ru-RU" sz="1600" dirty="0" smtClean="0"/>
              <a:t>Информационную </a:t>
            </a:r>
            <a:r>
              <a:rPr lang="ru-RU" sz="1600" dirty="0"/>
              <a:t>встречу организовала социально-педагогическая и психологическая служба </a:t>
            </a:r>
            <a:r>
              <a:rPr lang="ru-RU" sz="1600" dirty="0" err="1"/>
              <a:t>Купаловского</a:t>
            </a:r>
            <a:r>
              <a:rPr lang="ru-RU" sz="1600" dirty="0"/>
              <a:t> университета.</a:t>
            </a:r>
          </a:p>
        </p:txBody>
      </p:sp>
      <p:pic>
        <p:nvPicPr>
          <p:cNvPr id="3074" name="Picture 2" descr="IMG-f05c245299a09d9c9ad112a1b277ee31-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4262669"/>
            <a:ext cx="2340260" cy="15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-b1ca76821a5aaab1a1cb77b328a8d901-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86672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strecha nar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7" y="4286673"/>
            <a:ext cx="2345550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634" y="6146140"/>
            <a:ext cx="8704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www.grsu.by/component/k2/item/41213-v-grgu-imeni-yanki-kupaly-sostoyalas-vstrecha-posvyashchennaya-nezakonnomu-oborotu-narkotikov.html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868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</a:rPr>
              <a:t>Купаловский</a:t>
            </a:r>
            <a:r>
              <a:rPr lang="ru-RU" sz="1600" b="1" dirty="0" smtClean="0">
                <a:solidFill>
                  <a:schemeClr val="bg1"/>
                </a:solidFill>
              </a:rPr>
              <a:t> университет </a:t>
            </a:r>
            <a:r>
              <a:rPr lang="ru-RU" sz="1600" b="1" dirty="0">
                <a:solidFill>
                  <a:schemeClr val="bg1"/>
                </a:solidFill>
              </a:rPr>
              <a:t>– серебряный призер 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                 Республиканской универсиады 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photo_2022-10-19_16-21-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89" y="3443202"/>
            <a:ext cx="2644271" cy="17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hoto_2022-10-19_16-21-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88" y="1266896"/>
            <a:ext cx="2644271" cy="17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989963"/>
            <a:ext cx="5616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pt_sans_caption"/>
              </a:rPr>
              <a:t>Универсиада для студентов учреждений высшего образования проводится Министерством образования Республики Беларусь, Министерством спорта и туризма Республики Беларусь, Белорусской ассоциацией студенческого спорта и Республиканским центром физического воспитания и спорта учащихся и студентов.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754" y="795864"/>
            <a:ext cx="56694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caption"/>
              </a:rPr>
              <a:t>По итогам </a:t>
            </a:r>
            <a:r>
              <a:rPr lang="ru-RU" b="1" dirty="0" smtClean="0">
                <a:latin typeface="pt_sans_caption"/>
              </a:rPr>
              <a:t>года </a:t>
            </a:r>
            <a:r>
              <a:rPr lang="ru-RU" b="1" dirty="0">
                <a:latin typeface="pt_sans_caption"/>
              </a:rPr>
              <a:t>Гродненский государственный университет имени Янки Купалы завоевал «серебро» в первой </a:t>
            </a:r>
            <a:r>
              <a:rPr lang="ru-RU" b="1" dirty="0" smtClean="0">
                <a:latin typeface="pt_sans_caption"/>
              </a:rPr>
              <a:t>группе.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753" y="1719194"/>
            <a:ext cx="56694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_sans_caption"/>
              </a:rPr>
              <a:t>В церемонии </a:t>
            </a:r>
            <a:r>
              <a:rPr lang="ru-RU" dirty="0" smtClean="0">
                <a:latin typeface="pt_sans_caption"/>
              </a:rPr>
              <a:t>приняли </a:t>
            </a:r>
            <a:r>
              <a:rPr lang="ru-RU" dirty="0">
                <a:latin typeface="pt_sans_caption"/>
              </a:rPr>
              <a:t>участие руководство Министерства образования, Министерства спорта и туризма, Министерства культуры, Белорусской ассоциации студенческого спорта, а также руководители 45 учреждений высшего образования и более 700 студентов. Среди них </a:t>
            </a:r>
            <a:r>
              <a:rPr lang="ru-RU" dirty="0" err="1">
                <a:latin typeface="pt_sans_caption"/>
              </a:rPr>
              <a:t>купаловская</a:t>
            </a:r>
            <a:r>
              <a:rPr lang="ru-RU" dirty="0">
                <a:latin typeface="pt_sans_caption"/>
              </a:rPr>
              <a:t> делегация во главе с ректором университета Ириной Китурко.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7761" y="5714092"/>
            <a:ext cx="8431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www.grsu.by/component/k2/item/43890-kupalovtsy-prinyali-uchastie-v-torzhestvennom-otkrytii-respublikanskoj-universiady-2022-2023-uchebnogo-goda.html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5674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31368" y="11248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Купаловцы</a:t>
            </a:r>
            <a:r>
              <a:rPr lang="ru-RU" b="1" dirty="0">
                <a:solidFill>
                  <a:schemeClr val="bg1"/>
                </a:solidFill>
              </a:rPr>
              <a:t> приняли участие в акции по донорству крови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420" y="776073"/>
            <a:ext cx="86670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Сотрудники </a:t>
            </a:r>
            <a:r>
              <a:rPr lang="ru-RU" sz="2400" b="1" dirty="0" smtClean="0"/>
              <a:t>и студенты Гродненского </a:t>
            </a:r>
            <a:r>
              <a:rPr lang="ru-RU" sz="2400" b="1" dirty="0"/>
              <a:t>государственного университета имени Янки Купалы нередко становятся донорами крови.  На этот раз акция добровольного донорства крови длилась два дня и к ней присоединились почти 200 сотрудников, преподавателей и студентов. Она прошла на базе ГУЗ «Гродненский областной центр трансфузиологии».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 </a:t>
            </a:r>
            <a:endParaRPr lang="ru-RU" sz="2400" dirty="0"/>
          </a:p>
        </p:txBody>
      </p:sp>
      <p:pic>
        <p:nvPicPr>
          <p:cNvPr id="2050" name="Picture 2" descr="photo_2022-03-03_17-18-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56" y="3068960"/>
            <a:ext cx="4078624" cy="27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_2022-03-03_17-18-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3" y="3068960"/>
            <a:ext cx="4086467" cy="27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2450" y="5951601"/>
            <a:ext cx="8397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www.grsu.by/component/k2/item/41043-fotofakt-kupalovtsy-prinyali-uchastie-v-aktsii-po-donorstvu-krovi.html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0450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31368" y="11248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Купаловцев</a:t>
            </a:r>
            <a:r>
              <a:rPr lang="ru-RU" b="1" dirty="0">
                <a:solidFill>
                  <a:schemeClr val="bg1"/>
                </a:solidFill>
              </a:rPr>
              <a:t> приглашают на вакцинацию против COVID-19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905" y="666060"/>
            <a:ext cx="57577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Работники здравпункта </a:t>
            </a:r>
            <a:r>
              <a:rPr lang="ru-RU" dirty="0" err="1"/>
              <a:t>Купаловского</a:t>
            </a:r>
            <a:r>
              <a:rPr lang="ru-RU" dirty="0"/>
              <a:t> университета приглашают всех на вакцинацию и ревакцинацию от </a:t>
            </a:r>
            <a:r>
              <a:rPr lang="ru-RU" dirty="0" err="1"/>
              <a:t>коронавирусной</a:t>
            </a:r>
            <a:r>
              <a:rPr lang="ru-RU" dirty="0"/>
              <a:t> инфекции.</a:t>
            </a:r>
          </a:p>
          <a:p>
            <a:pPr algn="just"/>
            <a:r>
              <a:rPr lang="ru-RU" dirty="0" smtClean="0"/>
              <a:t>– </a:t>
            </a:r>
            <a:r>
              <a:rPr lang="ru-RU" dirty="0"/>
              <a:t>Недостаточно сделать прививку лишь один раз, чтобы уберечь себя и своих близких, – отметила заведующий здравпунктом ГрГУ имени Янки Купалы Марина Кравец. – Необходимо проходить ревакцинацию так, как это происходит в случае с гриппом.</a:t>
            </a:r>
          </a:p>
          <a:p>
            <a:pPr algn="just"/>
            <a:r>
              <a:rPr lang="ru-RU" dirty="0" smtClean="0"/>
              <a:t>Перед </a:t>
            </a:r>
            <a:r>
              <a:rPr lang="ru-RU" dirty="0"/>
              <a:t>вакцинацией сотрудники и студенты проходят первичный осмотр у врача-иммунолога. Медик обращает внимание на слизистые оболочки, артериальное давление, температуру. Доктор обязательно собирает </a:t>
            </a:r>
            <a:r>
              <a:rPr lang="ru-RU" dirty="0" err="1"/>
              <a:t>аллергологический</a:t>
            </a:r>
            <a:r>
              <a:rPr lang="ru-RU" dirty="0"/>
              <a:t> анамнез. </a:t>
            </a:r>
            <a:endParaRPr lang="ru-RU" dirty="0" smtClean="0"/>
          </a:p>
          <a:p>
            <a:pPr algn="just"/>
            <a:r>
              <a:rPr lang="ru-RU" dirty="0" smtClean="0"/>
              <a:t>Если </a:t>
            </a:r>
            <a:r>
              <a:rPr lang="ru-RU" dirty="0"/>
              <a:t>все в порядке, </a:t>
            </a:r>
            <a:r>
              <a:rPr lang="ru-RU" dirty="0" err="1"/>
              <a:t>купаловца</a:t>
            </a:r>
            <a:r>
              <a:rPr lang="ru-RU" dirty="0"/>
              <a:t> прививают.</a:t>
            </a:r>
          </a:p>
          <a:p>
            <a:pPr algn="just"/>
            <a:r>
              <a:rPr lang="ru-RU" dirty="0" smtClean="0"/>
              <a:t>Медики </a:t>
            </a:r>
            <a:r>
              <a:rPr lang="ru-RU" dirty="0"/>
              <a:t>напоминают, что при повышении температуры после прививки не стоит волноваться. Это нормальная реакция на компоненты вакцины, она пройдет за пару дней.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того, чтобы прийти и вакцинироваться, предварительная запись не нужна.</a:t>
            </a:r>
          </a:p>
        </p:txBody>
      </p:sp>
      <p:pic>
        <p:nvPicPr>
          <p:cNvPr id="8194" name="Picture 2" descr="photo 2022 07 19 16 41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50" y="980728"/>
            <a:ext cx="2904838" cy="19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4668" y="6289575"/>
            <a:ext cx="8460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www.grsu.by/component/k2/item/42772-kupalovtsev-priglashayut-na-vaktsinatsiyu-protiv-covid-19.html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974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Студенты </a:t>
            </a:r>
            <a:r>
              <a:rPr lang="ru-RU" sz="1600" b="1" dirty="0" err="1">
                <a:solidFill>
                  <a:schemeClr val="bg1"/>
                </a:solidFill>
              </a:rPr>
              <a:t>Купаловского</a:t>
            </a:r>
            <a:r>
              <a:rPr lang="ru-RU" sz="1600" b="1" dirty="0">
                <a:solidFill>
                  <a:schemeClr val="bg1"/>
                </a:solidFill>
              </a:rPr>
              <a:t> университета Алексей Алферов и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Евгений </a:t>
            </a:r>
            <a:r>
              <a:rPr lang="ru-RU" sz="1600" b="1" dirty="0" err="1">
                <a:solidFill>
                  <a:schemeClr val="bg1"/>
                </a:solidFill>
              </a:rPr>
              <a:t>Кармильчик</a:t>
            </a:r>
            <a:r>
              <a:rPr lang="ru-RU" sz="1600" b="1" dirty="0">
                <a:solidFill>
                  <a:schemeClr val="bg1"/>
                </a:solidFill>
              </a:rPr>
              <a:t> – призеры Чемпионата мира по боксу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alfero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00" y="1484784"/>
            <a:ext cx="3018770" cy="201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мильчи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00" y="3869789"/>
            <a:ext cx="3018770" cy="20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858" y="764704"/>
            <a:ext cx="8611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t_sans_bold"/>
              </a:rPr>
              <a:t>Белорусские боксеры впервые за 18 лет завоевали две медали Чемпионата мира.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858" y="1340768"/>
            <a:ext cx="53772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Студент 3 курса факультета физической культуры Алексей Алферов стал серебряным медалистом чемпионата мира в Белграде (Сербия). Это вторая награда сборной Беларуси на планетарном форуме. Ранее бронзу на свой счет записал Евгений </a:t>
            </a:r>
            <a:r>
              <a:rPr lang="ru-RU" sz="1600" dirty="0" err="1">
                <a:latin typeface="pt_sans_caption"/>
              </a:rPr>
              <a:t>Кармильчик</a:t>
            </a:r>
            <a:r>
              <a:rPr lang="ru-RU" sz="1600" dirty="0">
                <a:latin typeface="pt_sans_caption"/>
              </a:rPr>
              <a:t>, также студент 3 курса факультета физической культуры.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Алексей Алферов, выступающий в категории 80 кг, в решающем поединке раздельным решением судей уступил сопернику из США Робби Гонсалесу. Напомним, что в полуфинале Алексей Алферов не оставил шансов российскому спортсмену Савелию </a:t>
            </a:r>
            <a:r>
              <a:rPr lang="ru-RU" sz="1600" dirty="0" err="1">
                <a:latin typeface="pt_sans_caption"/>
              </a:rPr>
              <a:t>Садоме</a:t>
            </a:r>
            <a:r>
              <a:rPr lang="ru-RU" sz="1600" dirty="0">
                <a:latin typeface="pt_sans_caption"/>
              </a:rPr>
              <a:t>. Кроме того, он выиграл у хорвата Луки </a:t>
            </a:r>
            <a:r>
              <a:rPr lang="ru-RU" sz="1600" dirty="0" err="1">
                <a:latin typeface="pt_sans_caption"/>
              </a:rPr>
              <a:t>Плантича</a:t>
            </a:r>
            <a:r>
              <a:rPr lang="ru-RU" sz="1600" dirty="0">
                <a:latin typeface="pt_sans_caption"/>
              </a:rPr>
              <a:t>, иранца </a:t>
            </a:r>
            <a:r>
              <a:rPr lang="ru-RU" sz="1600" dirty="0" err="1">
                <a:latin typeface="pt_sans_caption"/>
              </a:rPr>
              <a:t>Мейсама</a:t>
            </a:r>
            <a:r>
              <a:rPr lang="ru-RU" sz="1600" dirty="0">
                <a:latin typeface="pt_sans_caption"/>
              </a:rPr>
              <a:t> </a:t>
            </a:r>
            <a:r>
              <a:rPr lang="ru-RU" sz="1600" dirty="0" err="1">
                <a:latin typeface="pt_sans_caption"/>
              </a:rPr>
              <a:t>Гешлаги</a:t>
            </a:r>
            <a:r>
              <a:rPr lang="ru-RU" sz="1600" dirty="0">
                <a:latin typeface="pt_sans_caption"/>
              </a:rPr>
              <a:t> и ирландца </a:t>
            </a:r>
            <a:r>
              <a:rPr lang="ru-RU" sz="1600" dirty="0" err="1">
                <a:latin typeface="pt_sans_caption"/>
              </a:rPr>
              <a:t>Кейлана</a:t>
            </a:r>
            <a:r>
              <a:rPr lang="ru-RU" sz="1600" dirty="0">
                <a:latin typeface="pt_sans_caption"/>
              </a:rPr>
              <a:t> </a:t>
            </a:r>
            <a:r>
              <a:rPr lang="ru-RU" sz="1600" dirty="0" err="1">
                <a:latin typeface="pt_sans_caption"/>
              </a:rPr>
              <a:t>Кэссиди</a:t>
            </a:r>
            <a:r>
              <a:rPr lang="ru-RU" sz="1600" dirty="0">
                <a:latin typeface="pt_sans_captio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pt_sans_caption"/>
              </a:rPr>
              <a:t>Ранее Евгений </a:t>
            </a:r>
            <a:r>
              <a:rPr lang="ru-RU" sz="1600" dirty="0" err="1">
                <a:latin typeface="pt_sans_caption"/>
              </a:rPr>
              <a:t>Кармильчик</a:t>
            </a:r>
            <a:r>
              <a:rPr lang="ru-RU" sz="1600" dirty="0">
                <a:latin typeface="pt_sans_caption"/>
              </a:rPr>
              <a:t>, выступающий в категории 48 кг, уступил в полуфинале казахстанскому спортсмену </a:t>
            </a:r>
            <a:r>
              <a:rPr lang="ru-RU" sz="1600" dirty="0" err="1">
                <a:latin typeface="pt_sans_caption"/>
              </a:rPr>
              <a:t>Темиртасу</a:t>
            </a:r>
            <a:r>
              <a:rPr lang="ru-RU" sz="1600" dirty="0">
                <a:latin typeface="pt_sans_caption"/>
              </a:rPr>
              <a:t> </a:t>
            </a:r>
            <a:r>
              <a:rPr lang="ru-RU" sz="1600" dirty="0" err="1">
                <a:latin typeface="pt_sans_caption"/>
              </a:rPr>
              <a:t>Жусупову</a:t>
            </a:r>
            <a:r>
              <a:rPr lang="ru-RU" sz="1600" dirty="0">
                <a:latin typeface="pt_sans_caption"/>
              </a:rPr>
              <a:t>. До этого атлет одержал три победы над спортсменами из Шри-Ланки, Кении и Монголии.</a:t>
            </a:r>
            <a:endParaRPr lang="ru-RU" sz="1600" b="0" i="0" dirty="0">
              <a:effectLst/>
              <a:latin typeface="pt_sans_captio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569" y="6218148"/>
            <a:ext cx="8837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www.grsu.by/component/k2/item/39766-studenty-kupalovskogo-universiteta-aleksej-alferov-i-evgenij-karmilchik-prizery-chempionata-mira-po-boksu.html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5084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завоевали высокие награды на международном турнире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 </a:t>
            </a:r>
            <a:r>
              <a:rPr lang="ru-RU" sz="1600" b="1" dirty="0">
                <a:solidFill>
                  <a:schemeClr val="bg1"/>
                </a:solidFill>
              </a:rPr>
              <a:t>греко-римской борьбе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radik kuli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1052736"/>
            <a:ext cx="4061829" cy="25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4391" y="10527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Радик Кулиев стал победителем международного турнира по греко-римской борьбе </a:t>
            </a:r>
            <a:r>
              <a:rPr lang="ru-RU" b="1" dirty="0" err="1">
                <a:latin typeface="pt_sans_bold"/>
              </a:rPr>
              <a:t>Grand</a:t>
            </a:r>
            <a:r>
              <a:rPr lang="ru-RU" b="1" dirty="0">
                <a:latin typeface="pt_sans_bold"/>
              </a:rPr>
              <a:t> </a:t>
            </a:r>
            <a:r>
              <a:rPr lang="ru-RU" b="1" dirty="0" err="1">
                <a:latin typeface="pt_sans_bold"/>
              </a:rPr>
              <a:t>Prix</a:t>
            </a:r>
            <a:r>
              <a:rPr lang="ru-RU" b="1" dirty="0">
                <a:latin typeface="pt_sans_bold"/>
              </a:rPr>
              <a:t> </a:t>
            </a:r>
            <a:r>
              <a:rPr lang="ru-RU" b="1" dirty="0" err="1">
                <a:latin typeface="pt_sans_bold"/>
              </a:rPr>
              <a:t>Zagreb</a:t>
            </a:r>
            <a:r>
              <a:rPr lang="ru-RU" b="1" dirty="0">
                <a:latin typeface="pt_sans_bold"/>
              </a:rPr>
              <a:t> </a:t>
            </a:r>
            <a:r>
              <a:rPr lang="ru-RU" b="1" dirty="0" err="1">
                <a:latin typeface="pt_sans_bold"/>
              </a:rPr>
              <a:t>Open</a:t>
            </a:r>
            <a:r>
              <a:rPr lang="ru-RU" b="1" dirty="0">
                <a:latin typeface="pt_sans_bold"/>
              </a:rPr>
              <a:t> 2022, который проходил в столице Хорватии.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4496" y="26438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Радик Кулиев выступал в весовой категории до 87 кг и показал отличную борьбу! Он вырвал победу у соперника из Дании </a:t>
            </a:r>
            <a:r>
              <a:rPr lang="ru-RU" dirty="0" err="1">
                <a:latin typeface="pt_sans_caption"/>
              </a:rPr>
              <a:t>Турпалы</a:t>
            </a:r>
            <a:r>
              <a:rPr lang="ru-RU" dirty="0">
                <a:latin typeface="pt_sans_caption"/>
              </a:rPr>
              <a:t> </a:t>
            </a:r>
            <a:r>
              <a:rPr lang="ru-RU" dirty="0" err="1">
                <a:latin typeface="pt_sans_caption"/>
              </a:rPr>
              <a:t>Бисултанова</a:t>
            </a:r>
            <a:r>
              <a:rPr lang="ru-RU" dirty="0">
                <a:latin typeface="pt_sans_caption"/>
              </a:rPr>
              <a:t>, завоевав золотую медаль.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На этом же турнире в весовой категории до 77 килограммов отлично себя показал Павел Лях, завоевав бронзовую медаль.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448" y="5426060"/>
            <a:ext cx="843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www.grsu.by/component/k2/item/40712-kupalovtsy-zavoevali-vysokie-nagrady-na-mezhdunarodnom-turnire-po-greko-rimskoj-borbe.html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78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Студентка ГрГУ имени Янки Купалы Ирина Жук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установила </a:t>
            </a:r>
            <a:r>
              <a:rPr lang="ru-RU" sz="1600" b="1" dirty="0">
                <a:solidFill>
                  <a:schemeClr val="bg1"/>
                </a:solidFill>
              </a:rPr>
              <a:t>новый национальный рекорд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zhuk irina re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7" y="950977"/>
            <a:ext cx="4183650" cy="24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8719" y="908720"/>
            <a:ext cx="43370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pt_sans_bold"/>
              </a:rPr>
              <a:t>Во французском </a:t>
            </a:r>
            <a:r>
              <a:rPr lang="ru-RU" sz="2000" b="1" dirty="0" err="1">
                <a:latin typeface="pt_sans_bold"/>
              </a:rPr>
              <a:t>Льевене</a:t>
            </a:r>
            <a:r>
              <a:rPr lang="ru-RU" sz="2000" b="1" dirty="0">
                <a:latin typeface="pt_sans_bold"/>
              </a:rPr>
              <a:t> в прыжках с шестом в закрытых помещениях Ирина Жук смогла справиться со второй попытки с планкой на отметке 4 м 80 см. Она обновила свое же национальное достижение (</a:t>
            </a:r>
            <a:r>
              <a:rPr lang="ru-RU" sz="2000" b="1" dirty="0" smtClean="0">
                <a:latin typeface="pt_sans_bold"/>
              </a:rPr>
              <a:t>4м77см</a:t>
            </a:r>
            <a:r>
              <a:rPr lang="ru-RU" sz="2000" b="1" dirty="0">
                <a:latin typeface="pt_sans_bold"/>
              </a:rPr>
              <a:t>), установленное 5 февраля также на международном турнире во Франции и завоевала серебряную медаль.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906" y="5733256"/>
            <a:ext cx="8420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www.grsu.by/component/k2/item/40893-studentka-grgu-imeni-yanki-kupaly-irina-zhuk-ustanovila-novyj-natsionalnyj-rekord.html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8200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стали призерами и победителями чемпионата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Республики </a:t>
            </a:r>
            <a:r>
              <a:rPr lang="ru-RU" sz="1600" b="1" dirty="0">
                <a:solidFill>
                  <a:schemeClr val="bg1"/>
                </a:solidFill>
              </a:rPr>
              <a:t>Беларусь по легкой атлетике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спор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11" y="840136"/>
            <a:ext cx="3545442" cy="23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порт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11" y="3379661"/>
            <a:ext cx="3530391" cy="23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562" y="771382"/>
            <a:ext cx="4726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caption"/>
              </a:rPr>
              <a:t>С 19 по 21 августа в Минске проходил чемпионат Республики Беларусь по легкой атлетике. По его итогам команда Гродненской области заняла второе место. За команду выступали 9 представителей нашего университета, которые заняли 7 призовых мест.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554" y="2996952"/>
            <a:ext cx="4631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_sans_caption"/>
              </a:rPr>
              <a:t>Чемпионами стали студентка 4 курса факультет физической культуры Шарлота </a:t>
            </a:r>
            <a:r>
              <a:rPr lang="ru-RU" dirty="0" err="1">
                <a:latin typeface="pt_sans_caption"/>
              </a:rPr>
              <a:t>Паэглите</a:t>
            </a:r>
            <a:r>
              <a:rPr lang="ru-RU" dirty="0">
                <a:latin typeface="pt_sans_caption"/>
              </a:rPr>
              <a:t> в семиборье и студент 2 курса факультета физической культуры Олег Томашевич в толкании ядра. Олег также признан лучшим атлетом чемпионата.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093296"/>
            <a:ext cx="8272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www.grsu.by/component/k2/item/43093-kupalovtsy-stali-prizerami-i-pobeditelyami-chempionata-respubliki-belarus-po-legkoj-atletike.html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347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Купаловцы</a:t>
            </a:r>
            <a:r>
              <a:rPr lang="ru-RU" sz="1600" b="1" dirty="0">
                <a:solidFill>
                  <a:schemeClr val="bg1"/>
                </a:solidFill>
              </a:rPr>
              <a:t> стали бронзовыми призерами турнира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 </a:t>
            </a:r>
            <a:r>
              <a:rPr lang="ru-RU" sz="1600" b="1" dirty="0">
                <a:solidFill>
                  <a:schemeClr val="bg1"/>
                </a:solidFill>
              </a:rPr>
              <a:t>спортивным бальным танцам </a:t>
            </a:r>
            <a:r>
              <a:rPr lang="ru-RU" sz="1600" b="1" dirty="0" err="1">
                <a:solidFill>
                  <a:schemeClr val="bg1"/>
                </a:solidFill>
              </a:rPr>
              <a:t>RoyalBall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danc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40136"/>
            <a:ext cx="4314116" cy="28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859" y="840136"/>
            <a:ext cx="3632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pt_sans_bold"/>
              </a:rPr>
              <a:t>Соревнования </a:t>
            </a:r>
            <a:r>
              <a:rPr lang="ru-RU" b="1" dirty="0" err="1">
                <a:latin typeface="pt_sans_bold"/>
              </a:rPr>
              <a:t>RoyalBall</a:t>
            </a:r>
            <a:r>
              <a:rPr lang="ru-RU" b="1" dirty="0">
                <a:latin typeface="pt_sans_bold"/>
              </a:rPr>
              <a:t> – международный турнир по спортивным бальным танцам, в рамках которых участники танцуют европейскую и латиноамериканскую программы.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8402" y="3723997"/>
            <a:ext cx="80636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Среди множества ярких и артистичных пар выделились </a:t>
            </a:r>
            <a:r>
              <a:rPr lang="ru-RU" dirty="0" err="1">
                <a:latin typeface="pt_sans_caption"/>
              </a:rPr>
              <a:t>Купаловцы</a:t>
            </a:r>
            <a:r>
              <a:rPr lang="ru-RU" dirty="0">
                <a:latin typeface="pt_sans_caption"/>
              </a:rPr>
              <a:t>.  Студентка первого курса факультета физической культуры Диана </a:t>
            </a:r>
            <a:r>
              <a:rPr lang="ru-RU" dirty="0" err="1">
                <a:latin typeface="pt_sans_caption"/>
              </a:rPr>
              <a:t>Белянкина</a:t>
            </a:r>
            <a:r>
              <a:rPr lang="ru-RU" dirty="0">
                <a:latin typeface="pt_sans_caption"/>
              </a:rPr>
              <a:t> и выпускник ГрГУ имени Янки Купалы Даниил </a:t>
            </a:r>
            <a:r>
              <a:rPr lang="ru-RU" dirty="0" err="1">
                <a:latin typeface="pt_sans_caption"/>
              </a:rPr>
              <a:t>Олешкевич</a:t>
            </a:r>
            <a:r>
              <a:rPr lang="ru-RU" dirty="0">
                <a:latin typeface="pt_sans_caption"/>
              </a:rPr>
              <a:t> заняли третье место! Поздравляем!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Турнир </a:t>
            </a:r>
            <a:r>
              <a:rPr lang="ru-RU" dirty="0" err="1">
                <a:latin typeface="pt_sans_caption"/>
              </a:rPr>
              <a:t>RoyalBall</a:t>
            </a:r>
            <a:r>
              <a:rPr lang="ru-RU" dirty="0">
                <a:latin typeface="pt_sans_caption"/>
              </a:rPr>
              <a:t> проходит уже не первый год при поддержке СОО «Белорусский республиканский танцевальный союз» и Министерства спорта и туризма. Он стал один из самых масштабных и красивых в данном виде спорта</a:t>
            </a:r>
            <a:r>
              <a:rPr lang="ru-RU" dirty="0" smtClean="0">
                <a:latin typeface="pt_sans_caption"/>
              </a:rPr>
              <a:t>.</a:t>
            </a:r>
            <a:endParaRPr lang="ru-RU" dirty="0">
              <a:latin typeface="pt_sans_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448" y="6021288"/>
            <a:ext cx="792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www.grsu.by/component/k2/item/40713-kupalovtsy-stali-bronzovymi-prizerami-turnira-po-sportivnym-balnym-tantsam-royalball.html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4882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Команда ГрГУ имени Янки Купалы завоевала бронзу на Республиканском туристском слете студентов республиканской </a:t>
            </a:r>
            <a:r>
              <a:rPr lang="ru-RU" sz="1600" b="1" dirty="0" smtClean="0">
                <a:solidFill>
                  <a:schemeClr val="bg1"/>
                </a:solidFill>
              </a:rPr>
              <a:t>универсиады-2022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photo 2022 09 19 15 16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03" y="808366"/>
            <a:ext cx="2634807" cy="17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oto_2022-09-19_15-16-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04" y="2713839"/>
            <a:ext cx="2584910" cy="172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oto_2022-09-17_14-34-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04" y="4650432"/>
            <a:ext cx="2596344" cy="17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168" y="764704"/>
            <a:ext cx="5972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t_sans_bold"/>
              </a:rPr>
              <a:t>Всего в слете приняли участие около 300 человек из разных вузов страны. </a:t>
            </a:r>
            <a:endParaRPr lang="ru-RU" b="1" dirty="0" smtClean="0">
              <a:latin typeface="pt_sans_bold"/>
            </a:endParaRPr>
          </a:p>
          <a:p>
            <a:r>
              <a:rPr lang="ru-RU" dirty="0" smtClean="0">
                <a:latin typeface="pt_sans_bold"/>
              </a:rPr>
              <a:t>С </a:t>
            </a:r>
            <a:r>
              <a:rPr lang="ru-RU" dirty="0">
                <a:latin typeface="pt_sans_bold"/>
              </a:rPr>
              <a:t>15 по 17 </a:t>
            </a:r>
            <a:r>
              <a:rPr lang="ru-RU" dirty="0" smtClean="0">
                <a:latin typeface="pt_sans_bold"/>
              </a:rPr>
              <a:t>сентября 2022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4168" y="1762938"/>
            <a:ext cx="5972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Программа слета включала спортивную и конкурсную программы. В первую входили соревнования по спортивному ориентированию, туристско-прикладному многоборью в технике пешеходного, водного, велосипедного туризма. Конкурсная программа слета состояла из состязаний «</a:t>
            </a:r>
            <a:r>
              <a:rPr lang="ru-RU" dirty="0" smtClean="0">
                <a:latin typeface="pt_sans_caption"/>
              </a:rPr>
              <a:t>Споемте, </a:t>
            </a:r>
            <a:r>
              <a:rPr lang="ru-RU" dirty="0">
                <a:latin typeface="pt_sans_caption"/>
              </a:rPr>
              <a:t>друзья», «Представление команд», на лучшую газету «Будни слета», «Туристские навыки и быт».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В команду </a:t>
            </a:r>
            <a:r>
              <a:rPr lang="ru-RU" dirty="0" err="1">
                <a:latin typeface="pt_sans_caption"/>
              </a:rPr>
              <a:t>купаловцев</a:t>
            </a:r>
            <a:r>
              <a:rPr lang="ru-RU" dirty="0">
                <a:latin typeface="pt_sans_caption"/>
              </a:rPr>
              <a:t> на </a:t>
            </a:r>
            <a:r>
              <a:rPr lang="ru-RU" dirty="0" err="1">
                <a:latin typeface="pt_sans_caption"/>
              </a:rPr>
              <a:t>турслете</a:t>
            </a:r>
            <a:r>
              <a:rPr lang="ru-RU" dirty="0">
                <a:latin typeface="pt_sans_caption"/>
              </a:rPr>
              <a:t> вошли студенты факультета физической культуры, факультета математики и информатики, факультета искусств и дизайна, военного факультета. Тренерами </a:t>
            </a:r>
            <a:r>
              <a:rPr lang="ru-RU" dirty="0" err="1">
                <a:latin typeface="pt_sans_caption"/>
              </a:rPr>
              <a:t>купаловцев</a:t>
            </a:r>
            <a:r>
              <a:rPr lang="ru-RU" dirty="0">
                <a:latin typeface="pt_sans_caption"/>
              </a:rPr>
              <a:t> были доценты кафедры спортивных дисциплин Валерий </a:t>
            </a:r>
            <a:r>
              <a:rPr lang="ru-RU" dirty="0" err="1">
                <a:latin typeface="pt_sans_caption"/>
              </a:rPr>
              <a:t>Сухецкий</a:t>
            </a:r>
            <a:r>
              <a:rPr lang="ru-RU" dirty="0">
                <a:latin typeface="pt_sans_caption"/>
              </a:rPr>
              <a:t> и Виталий Тарасов.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314" y="5879013"/>
            <a:ext cx="5867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www.grsu.by/component/k2/item/43387-komanda-grgu-imeni-yanki-kupaly-zavoevala-bronzu-na-respublikanskom-turistskom-slete-studentov-respublikanskoj-universiady-2022.html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3546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85113" y="-95969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6275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=""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=""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=""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7761" y="26529"/>
            <a:ext cx="693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 ГрГУ имени Янки Купалы </a:t>
            </a:r>
            <a:r>
              <a:rPr lang="ru-RU" sz="1600" b="1" dirty="0" smtClean="0">
                <a:solidFill>
                  <a:schemeClr val="bg1"/>
                </a:solidFill>
              </a:rPr>
              <a:t>проходил турнир </a:t>
            </a:r>
            <a:r>
              <a:rPr lang="ru-RU" sz="1600" b="1" dirty="0">
                <a:solidFill>
                  <a:schemeClr val="bg1"/>
                </a:solidFill>
              </a:rPr>
              <a:t>по волейболу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среди </a:t>
            </a:r>
            <a:r>
              <a:rPr lang="ru-RU" sz="1600" b="1" dirty="0">
                <a:solidFill>
                  <a:schemeClr val="bg1"/>
                </a:solidFill>
              </a:rPr>
              <a:t>женских команд на Кубок ректора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IMG 838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33" y="1200514"/>
            <a:ext cx="2910681" cy="194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G_85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33" y="3753571"/>
            <a:ext cx="2934083" cy="19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859" y="765859"/>
            <a:ext cx="55212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pt_sans_bold"/>
              </a:rPr>
              <a:t>За первенство в турнире спортсменки из пяти команд боролись в течение трех дней – с 21 по 23 февраля.</a:t>
            </a:r>
            <a:endParaRPr lang="ru-RU" dirty="0">
              <a:latin typeface="Comic Sans MS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pt_sans_caption"/>
              </a:rPr>
              <a:t>Открытый </a:t>
            </a:r>
            <a:r>
              <a:rPr lang="ru-RU" dirty="0">
                <a:latin typeface="pt_sans_caption"/>
              </a:rPr>
              <a:t>турнир на Кубок ректора прошел в </a:t>
            </a:r>
            <a:r>
              <a:rPr lang="ru-RU" dirty="0" err="1">
                <a:latin typeface="pt_sans_caption"/>
              </a:rPr>
              <a:t>Купаловском</a:t>
            </a:r>
            <a:r>
              <a:rPr lang="ru-RU" dirty="0">
                <a:latin typeface="pt_sans_caption"/>
              </a:rPr>
              <a:t> университете в восьмой раз. Впервые соревнования по волейболу среди женских команд прошли в ГрГУ имени Янки Купалы в рамках празднования 75-летия и за несколько лет стали традиционными.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pt_sans_caption"/>
              </a:rPr>
              <a:t>В этом году волейбольная площадка университета объединила в турнирных встречах команды Гродненского государственного университета имени Янки Купалы, Гродненского государственного медицинского университета, Гродненской ОСДЮШОР имени </a:t>
            </a:r>
            <a:r>
              <a:rPr lang="ru-RU" dirty="0" err="1">
                <a:latin typeface="pt_sans_caption"/>
              </a:rPr>
              <a:t>А.Н.Сапеги</a:t>
            </a:r>
            <a:r>
              <a:rPr lang="ru-RU" dirty="0">
                <a:latin typeface="pt_sans_caption"/>
              </a:rPr>
              <a:t>, Белорусского государственного университета, Балтийского федерального университета имени </a:t>
            </a:r>
            <a:r>
              <a:rPr lang="ru-RU" dirty="0" err="1">
                <a:latin typeface="pt_sans_caption"/>
              </a:rPr>
              <a:t>Иммануила</a:t>
            </a:r>
            <a:r>
              <a:rPr lang="ru-RU" dirty="0">
                <a:latin typeface="pt_sans_caption"/>
              </a:rPr>
              <a:t> Канта.</a:t>
            </a:r>
            <a:endParaRPr lang="ru-RU" b="0" i="0" dirty="0">
              <a:effectLst/>
              <a:latin typeface="pt_sans_captio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184" y="6074132"/>
            <a:ext cx="8554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www.grsu.by/component/k2/item/40944-v-grgu-imeni-yanki-kupaly-zavershilsya-turnir-po-volejbolu-sredi-zhenskikh-komand-na-kubok-rektora.html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07684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6911</TotalTime>
  <Words>2477</Words>
  <Application>Microsoft Office PowerPoint</Application>
  <PresentationFormat>Экран (4:3)</PresentationFormat>
  <Paragraphs>159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ЧАПЛИНСКАЯ СВЕТЛАНА ЛЕОНИДОВНА</cp:lastModifiedBy>
  <cp:revision>338</cp:revision>
  <cp:lastPrinted>2022-08-31T19:27:54Z</cp:lastPrinted>
  <dcterms:created xsi:type="dcterms:W3CDTF">2022-08-29T06:47:08Z</dcterms:created>
  <dcterms:modified xsi:type="dcterms:W3CDTF">2023-11-14T10:51:31Z</dcterms:modified>
</cp:coreProperties>
</file>