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6" r:id="rId3"/>
    <p:sldId id="385" r:id="rId4"/>
    <p:sldId id="384" r:id="rId5"/>
    <p:sldId id="388" r:id="rId6"/>
    <p:sldId id="389" r:id="rId7"/>
    <p:sldId id="374" r:id="rId8"/>
    <p:sldId id="387" r:id="rId9"/>
    <p:sldId id="382" r:id="rId10"/>
    <p:sldId id="383" r:id="rId11"/>
    <p:sldId id="359" r:id="rId12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7" autoAdjust="0"/>
  </p:normalViewPr>
  <p:slideViewPr>
    <p:cSldViewPr>
      <p:cViewPr>
        <p:scale>
          <a:sx n="60" d="100"/>
          <a:sy n="60" d="100"/>
        </p:scale>
        <p:origin x="-110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5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5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41886-kupalovtsy-zanyali-pervoe-mesto-v-oblastnom-etape-respublikanskogo-konkursa-studenty-bezopasnost-budushchee-2022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image" Target="../media/image25.jpeg"/><Relationship Id="rId4" Type="http://schemas.openxmlformats.org/officeDocument/2006/relationships/image" Target="../media/image9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877-v-grgu-imeni-yanki-kupaly-sostoyalsya-kruglyj-stol-transgranichnye-barery-kak-ugroza-funktsionirovaniya-evropejskoj-ekologicheskoj-set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977-kupalovtsy-prinyali-uchastie-v-kruglom-stole-transgranichnye-barery-kak-ugroza-funktsionirovaniya-ekosistem-belovezhskoj-pushchi-i-drugim-prirodookhrannym-territoriyam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1846-kupalovtsy-prisoedinilis-k-respublikanskoj-aktsii-nedelya-les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be.grsu.by/index.php/nauchnaya-rabota/proektnaya-deyatelnost?id=680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fbe.grsu.by/index.php/nauchnaya-rabota/proektnaya-deyatelnost?id=5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conf.grsu.by/cei/r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8.png"/><Relationship Id="rId7" Type="http://schemas.openxmlformats.org/officeDocument/2006/relationships/hyperlink" Target="https://ecomonitoring.grsu.b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2646-kupalotsy-prinyali-uchastie-v-intnsive-eko-marafon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524-grodnenskij-gosudarstvennyj-universitet-imeni-yanki-kupaly-zanyal-vtoroe-mesto-v-gorodskom-konkurse-luchshaya-art-elka-2022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4234-kupalovtsev-priglashayut-prinyat-uchastie-v-konkurse-ekojolka-2022.html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www.grsu.by/component/k2/item/44540-v-kupalovskom-universitete-podveli-itogi-novogodnego-konkursa-ekojolka-2022.html" TargetMode="External"/><Relationship Id="rId5" Type="http://schemas.microsoft.com/office/2007/relationships/hdphoto" Target="../media/hdphoto4.wdp"/><Relationship Id="rId10" Type="http://schemas.openxmlformats.org/officeDocument/2006/relationships/image" Target="../media/image20.jpeg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4733-v-kupalovskom-universitete-nagradili-pobeditelej-novogodnego-konkursa-ekoelka-2022.html" TargetMode="External"/><Relationship Id="rId14" Type="http://schemas.openxmlformats.org/officeDocument/2006/relationships/hyperlink" Target="https://www.grsu.by/component/k2/item/44494-fotofakt-v-kupalovskom-universitete-prokhodit-konkurs-ekojolka-202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5513049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12: Обеспечение перехода к рациональным моделям потребления и производства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prstClr val="white"/>
                </a:solidFill>
              </a:rPr>
              <a:t>Купаловцы</a:t>
            </a:r>
            <a:r>
              <a:rPr lang="ru-RU" sz="1600" b="1" dirty="0">
                <a:solidFill>
                  <a:prstClr val="white"/>
                </a:solidFill>
              </a:rPr>
              <a:t> заняли первое место в областном этапе республиканского конкурса «Студенты. Безопасность. Будущее-2022»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755" y="799822"/>
            <a:ext cx="53813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На базе областного управления МЧС и пожарного аварийно-спасательного отряда прошел областной этап республиканского конкурса «Студенты. Безопасность. Будущее-2022». Участие приняли четыре гродненских университета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755" y="4198166"/>
            <a:ext cx="4801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www.grsu.by/component/k2/item/41886-kupalovtsy-zanyali-pervoe-mesto-v-oblastnom-etape-respublikanskogo-konkursa-studenty-bezopasnost-budushchee-2022.html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755" y="2456664"/>
            <a:ext cx="552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Команды из 8 человек состязались в силе и выносливости, демонстрировали знания по безопасности жизнедеятельности, проявляли творческие способности и воплощали креативные идеи.</a:t>
            </a:r>
            <a:endParaRPr lang="ru-RU" dirty="0"/>
          </a:p>
        </p:txBody>
      </p:sp>
      <p:pic>
        <p:nvPicPr>
          <p:cNvPr id="2052" name="Picture 4" descr="599a53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85" y="620688"/>
            <a:ext cx="2898885" cy="19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99a48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85" y="4725144"/>
            <a:ext cx="2850194" cy="19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99a49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85" y="2708920"/>
            <a:ext cx="2850194" cy="19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5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118373"/>
            <a:ext cx="859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ГрГУ имени Янки Купалы состоялся круглый стол «Трансграничные барьеры как угроза функционирования европейской экологической сети»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72" y="980728"/>
            <a:ext cx="4206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Круглый стол собрал экспертов не только в области экологии. К обсуждению присоединились юристы, медики и неравнодушные граждане. На повестке дня вопрос крайней важности: «Чем обернется строительство заграждения на белорусско-польской границе для экологического мира?».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772" y="3717032"/>
            <a:ext cx="8503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Специалисты детально рассмотрели данный вопрос. Итогом обсуждений стала резолюция в адрес правительства Польши, которая призывает остановить строительство заградительного пограничного забора на территории Беловежской пущи, которая является уникальным природным достоянием.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Как отметил декан факультета биологии и экологии Александр </a:t>
            </a:r>
            <a:r>
              <a:rPr lang="ru-RU" sz="1600" dirty="0" err="1">
                <a:latin typeface="pt_sans_caption"/>
              </a:rPr>
              <a:t>Каревский</a:t>
            </a:r>
            <a:r>
              <a:rPr lang="ru-RU" sz="1600" dirty="0">
                <a:latin typeface="pt_sans_caption"/>
              </a:rPr>
              <a:t>, строительство заграждения на территории Беловежской пущи нарушает международные нормы экологического права и в будущем может нанести колоссальный урон всей экологической системе уникального природного заповедника. На протяжении всего существования суверенной Беларуси на территории пущи ведется исключительно созидательная деятельность. </a:t>
            </a:r>
            <a:endParaRPr lang="ru-RU" sz="1600" b="0" i="0" dirty="0">
              <a:effectLst/>
              <a:latin typeface="pt_sans_caption"/>
            </a:endParaRPr>
          </a:p>
        </p:txBody>
      </p:sp>
      <p:pic>
        <p:nvPicPr>
          <p:cNvPr id="5124" name="Picture 4" descr="photo_2022-02-15_17-03-15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052736"/>
            <a:ext cx="38884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772" y="6165304"/>
            <a:ext cx="857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www.grsu.by/component/k2/item/40877-v-grgu-imeni-yanki-kupaly-sostoyalsya-kruglyj-stol-transgranichnye-barery-kak-ugroza-funktsionirovaniya-evropejskoj-ekologicheskoj-seti.html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01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8594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Купаловцы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приняли участие в круглом столе «Трансграничные барьеры как угроза функционирования экосистем Беловежской пущи и другим природоохранным территориям»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cb653d1005b8286c82911239ffe03e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24" y="1087140"/>
            <a:ext cx="3410744" cy="22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856" y="1052736"/>
            <a:ext cx="4966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pt_sans_bold"/>
              </a:rPr>
              <a:t>Круглый стол состоялся </a:t>
            </a:r>
            <a:r>
              <a:rPr lang="ru-RU" sz="1600" b="1" dirty="0" smtClean="0">
                <a:latin typeface="pt_sans_bold"/>
              </a:rPr>
              <a:t>в </a:t>
            </a:r>
            <a:r>
              <a:rPr lang="ru-RU" sz="1600" b="1" dirty="0" err="1">
                <a:latin typeface="pt_sans_bold"/>
              </a:rPr>
              <a:t>Свислочском</a:t>
            </a:r>
            <a:r>
              <a:rPr lang="ru-RU" sz="1600" b="1" dirty="0">
                <a:latin typeface="pt_sans_bold"/>
              </a:rPr>
              <a:t> районе. В нем приняли участие представители Гродненского государственного университете имени Янки Купалы – заведующий кафедрой ботаники, доктор биологических наук, доцент Олег Созинов, заведующий кафедрой зоологии и физиологии человека и животных, кандидат биологических наук, доцент Ольга </a:t>
            </a:r>
            <a:r>
              <a:rPr lang="ru-RU" sz="1600" b="1" dirty="0" err="1">
                <a:latin typeface="pt_sans_bold"/>
              </a:rPr>
              <a:t>Янчуревич</a:t>
            </a:r>
            <a:r>
              <a:rPr lang="ru-RU" sz="1600" b="1" dirty="0">
                <a:latin typeface="pt_sans_bold"/>
              </a:rPr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361" y="3356992"/>
            <a:ext cx="84661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pt_sans_caption"/>
              </a:rPr>
              <a:t>Участники «круглого стола» уверены, что </a:t>
            </a:r>
            <a:r>
              <a:rPr lang="ru-RU" sz="1400" dirty="0" err="1">
                <a:latin typeface="pt_sans_caption"/>
              </a:rPr>
              <a:t>Беловенжскую</a:t>
            </a:r>
            <a:r>
              <a:rPr lang="ru-RU" sz="1400" dirty="0">
                <a:latin typeface="pt_sans_caption"/>
              </a:rPr>
              <a:t> пущу нужно рассматривать исключительно как единый природный комплекс, искусственные сооружения будут представлять опасность для существования и сохранения популяций животных, так как лишат их свободы перемещения. Нельзя этого допустить!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pt_sans_caption"/>
              </a:rPr>
              <a:t>Присутствующие выработали резолюцию, инициатором которой выступило </a:t>
            </a:r>
            <a:r>
              <a:rPr lang="ru-RU" sz="1400" dirty="0" err="1">
                <a:latin typeface="pt_sans_caption"/>
              </a:rPr>
              <a:t>Свислочское</a:t>
            </a:r>
            <a:r>
              <a:rPr lang="ru-RU" sz="1400" dirty="0">
                <a:latin typeface="pt_sans_caption"/>
              </a:rPr>
              <a:t> районное объединение профсоюзов. В </a:t>
            </a:r>
            <a:r>
              <a:rPr lang="ru-RU" sz="1400" dirty="0" err="1">
                <a:latin typeface="pt_sans_caption"/>
              </a:rPr>
              <a:t>Свислочском</a:t>
            </a:r>
            <a:r>
              <a:rPr lang="ru-RU" sz="1400" dirty="0">
                <a:latin typeface="pt_sans_caption"/>
              </a:rPr>
              <a:t> районе 49% территории занимают леса. В районе находится третья часть крупнейшего Национального парка Беларуси – Беловежская пуща, а также одно из крупнейших в Европе низинных болот – «Дикое», которое имеет статус </a:t>
            </a:r>
            <a:r>
              <a:rPr lang="ru-RU" sz="1400" dirty="0" err="1">
                <a:latin typeface="pt_sans_caption"/>
              </a:rPr>
              <a:t>Рамсарского</a:t>
            </a:r>
            <a:r>
              <a:rPr lang="ru-RU" sz="1400" dirty="0">
                <a:latin typeface="pt_sans_caption"/>
              </a:rPr>
              <a:t> угодья.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pt_sans_caption"/>
              </a:rPr>
              <a:t>В результате строительства заградительных пограничных сооружений возможно нарушение гидрологического режима, что может повлечь утрату целого ряда водно-болотных угодий, имеющих важное значение для сохранения биологического разнообразия.</a:t>
            </a:r>
            <a:endParaRPr lang="ru-RU" sz="1400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361" y="6002704"/>
            <a:ext cx="846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www.grsu.by/component/k2/item/40977-kupalovtsy-prinyali-uchastie-v-kruglom-stole-transgranichnye-barery-kak-ugroza-funktsionirovaniya-ekosistem-belovezhskoj-pushchi-i-drugim-prirodookhrannym-territoriyam.html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1603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7154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Купаловцы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присоединились к республиканской акции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Неделя леса»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208" y="1148551"/>
            <a:ext cx="5267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«Неделя леса» проходит по всей стране с 9 по 16 апреля. В эти дни неравнодушные граждане присоединяются к пополнению лесного фонда.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208" y="2564904"/>
            <a:ext cx="5267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 smtClean="0">
                <a:latin typeface="pt_sans_caption"/>
              </a:rPr>
              <a:t>Купаловцы</a:t>
            </a:r>
            <a:r>
              <a:rPr lang="ru-RU" dirty="0" smtClean="0">
                <a:latin typeface="pt_sans_caption"/>
              </a:rPr>
              <a:t> </a:t>
            </a:r>
            <a:r>
              <a:rPr lang="ru-RU" dirty="0">
                <a:latin typeface="pt_sans_caption"/>
              </a:rPr>
              <a:t>отправились высаживать сеянцы на территории </a:t>
            </a:r>
            <a:r>
              <a:rPr lang="ru-RU" dirty="0" err="1">
                <a:latin typeface="pt_sans_caption"/>
              </a:rPr>
              <a:t>Индурского</a:t>
            </a:r>
            <a:r>
              <a:rPr lang="ru-RU" dirty="0">
                <a:latin typeface="pt_sans_caption"/>
              </a:rPr>
              <a:t> Лесничества. Вначале участникам акции объяснили технологию посадки и вооружили инвентарем – специальной лопатой, которая называется «меч», и маленькими деревцами.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pt_sans_caption"/>
              </a:rPr>
              <a:t>Участники </a:t>
            </a:r>
            <a:r>
              <a:rPr lang="ru-RU" dirty="0">
                <a:latin typeface="pt_sans_caption"/>
              </a:rPr>
              <a:t>отметили, что приятно осознавать, что чрез какое-то время здесь вырастет лес посаженный </a:t>
            </a:r>
            <a:r>
              <a:rPr lang="ru-RU" dirty="0" err="1">
                <a:latin typeface="pt_sans_caption"/>
              </a:rPr>
              <a:t>купаловцами</a:t>
            </a:r>
            <a:r>
              <a:rPr lang="ru-RU" dirty="0">
                <a:latin typeface="pt_sans_caption"/>
              </a:rPr>
              <a:t>.</a:t>
            </a:r>
            <a:endParaRPr lang="ru-RU" b="0" i="0" dirty="0">
              <a:effectLst/>
              <a:latin typeface="pt_sans_caption"/>
            </a:endParaRPr>
          </a:p>
        </p:txBody>
      </p:sp>
      <p:pic>
        <p:nvPicPr>
          <p:cNvPr id="3074" name="Picture 2" descr="IMG_01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00" y="764704"/>
            <a:ext cx="2698572" cy="17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02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52" y="2708920"/>
            <a:ext cx="2627020" cy="17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04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99" y="4653136"/>
            <a:ext cx="2625973" cy="17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516" y="5373216"/>
            <a:ext cx="486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www.grsu.by/component/k2/item/41846-kupalovtsy-prisoedinilis-k-respublikanskoj-aktsii-nedelya-lesa.html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554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770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проектная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 факультета биологии и экологии ГрГУ имени Янки Купалы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060" y="37890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fbe.grsu.by/index.php/nauchnaya-rabota/proektnaya-deyatelnost?id=585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fbe.grsu.by/index.php/nauchnaya-rabota/proektnaya-deyatelnost?id=680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00"/>
                </a:solidFill>
                <a:latin typeface="times new roman"/>
              </a:rPr>
              <a:t>Проект 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"Синергия образовательных, научных, управленческих и индустриальных компонентов для управления климатом и предотвращения изменений климата ( CLIMAN 619119-EPP-1-2020-1-NL-EPPKA2-CBHE-JP)</a:t>
            </a:r>
            <a:r>
              <a:rPr lang="ru-RU" dirty="0">
                <a:solidFill>
                  <a:srgbClr val="656565"/>
                </a:solidFill>
                <a:latin typeface="Lato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13285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00"/>
                </a:solidFill>
                <a:latin typeface="times new roman"/>
              </a:rPr>
              <a:t>В рамках Программы трансграничного сотрудничества Латвия-Литва-Беларусь Европейского инструмента соседства на 2014-2020 годы проект 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"«Сохранение этнокультурного наследия и развитие туризма в историческом регионе, известном бортевым пчеловодством» (Медовый путь, ENI-LLB-2-359)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7272" y="4539120"/>
            <a:ext cx="7865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/>
              </a:rPr>
              <a:t>Международная научно-практическая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конференция «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Актуальные проблемы экологии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9100" y="5301208"/>
            <a:ext cx="3234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conf.grsu.by/cei/ru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55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107340"/>
            <a:ext cx="7704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Экологический мониторинг и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Орхусская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конвенция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361" y="5733256"/>
            <a:ext cx="4724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https://ecomonitoring.grsu.by</a:t>
            </a:r>
            <a:r>
              <a:rPr lang="en-US" dirty="0" smtClean="0">
                <a:hlinkClick r:id="rId7"/>
              </a:rPr>
              <a:t>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771" y="843559"/>
            <a:ext cx="8035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Курс дистанционного обучения "Экологический мониторинг и </a:t>
            </a:r>
            <a:r>
              <a:rPr lang="ru-RU" dirty="0" err="1">
                <a:latin typeface="pt_sans_caption"/>
              </a:rPr>
              <a:t>Орхусская</a:t>
            </a:r>
            <a:r>
              <a:rPr lang="ru-RU" dirty="0">
                <a:latin typeface="pt_sans_caption"/>
              </a:rPr>
              <a:t> конвенция" разработан Учреждением образования "Гродненский государственный университет имени Янки Купалы" в рамках реализации проекта "Вовлечение общественности в экологический мониторинг и улучшение управления охраной окружающей среды на местном уровне", финансируемого Европейским Союзом и реализуемого Программой развития ООН в партнерстве с Министерством природных ресурсов и охраны окружающей среды Республики Беларусь. </a:t>
            </a:r>
            <a:r>
              <a:rPr lang="ru-RU" dirty="0" smtClean="0">
                <a:latin typeface="pt_sans_caption"/>
              </a:rPr>
              <a:t>Доступны </a:t>
            </a:r>
            <a:r>
              <a:rPr lang="ru-RU" dirty="0">
                <a:latin typeface="pt_sans_caption"/>
              </a:rPr>
              <a:t>11 курсов.</a:t>
            </a:r>
            <a:endParaRPr lang="ru-RU" dirty="0">
              <a:latin typeface="pt_sans_captio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54" y="3789040"/>
            <a:ext cx="4957747" cy="151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2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83568" y="112480"/>
            <a:ext cx="691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Купаловцы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приняли участие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интенсиве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«ЭКО-марафон»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hoto 2022 06 30 16 38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23" y="3789040"/>
            <a:ext cx="3192317" cy="23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772" y="887809"/>
            <a:ext cx="857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Интенсив</a:t>
            </a:r>
            <a:r>
              <a:rPr lang="ru-RU" dirty="0" smtClean="0"/>
              <a:t> «</a:t>
            </a:r>
            <a:r>
              <a:rPr lang="ru-RU" dirty="0"/>
              <a:t>ЭКО-марафон» по технологии социального проектирования </a:t>
            </a:r>
            <a:r>
              <a:rPr lang="ru-RU" dirty="0" err="1"/>
              <a:t>UPshift</a:t>
            </a:r>
            <a:r>
              <a:rPr lang="ru-RU" dirty="0"/>
              <a:t>, организованный Республиканским центром экологии и краеведения и ЮНИСЕФ.</a:t>
            </a:r>
          </a:p>
          <a:p>
            <a:pPr algn="just"/>
            <a:r>
              <a:rPr lang="ru-RU" dirty="0" smtClean="0"/>
              <a:t>Среди </a:t>
            </a:r>
            <a:r>
              <a:rPr lang="ru-RU" dirty="0" err="1"/>
              <a:t>тьюторов</a:t>
            </a:r>
            <a:r>
              <a:rPr lang="ru-RU" dirty="0"/>
              <a:t> команд были </a:t>
            </a:r>
            <a:r>
              <a:rPr lang="ru-RU" dirty="0" smtClean="0"/>
              <a:t>наши </a:t>
            </a:r>
            <a:r>
              <a:rPr lang="ru-RU" dirty="0"/>
              <a:t>Молодежные послы целей устойчивого развития - Стефания </a:t>
            </a:r>
            <a:r>
              <a:rPr lang="ru-RU" dirty="0" err="1"/>
              <a:t>Винничек</a:t>
            </a:r>
            <a:r>
              <a:rPr lang="ru-RU" dirty="0"/>
              <a:t> , Вадим Гунько и Дмитрий </a:t>
            </a:r>
            <a:r>
              <a:rPr lang="ru-RU" dirty="0" err="1"/>
              <a:t>Михалкин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Ребята </a:t>
            </a:r>
            <a:r>
              <a:rPr lang="ru-RU" dirty="0"/>
              <a:t>на протяжении двух дней наставляли участников </a:t>
            </a:r>
            <a:r>
              <a:rPr lang="ru-RU" dirty="0" err="1"/>
              <a:t>интенсива</a:t>
            </a:r>
            <a:r>
              <a:rPr lang="ru-RU" dirty="0"/>
              <a:t>, рассказывали о целях устойчивого развития. Состоялся открытый диалог по остросоциальным вопросам. Участники общения говорили честно, без стеснения. Подобные доверительные </a:t>
            </a:r>
            <a:r>
              <a:rPr lang="ru-RU" dirty="0" err="1"/>
              <a:t>дискусии</a:t>
            </a:r>
            <a:r>
              <a:rPr lang="ru-RU" dirty="0"/>
              <a:t> позволяют привлечь молодёжь к общегосударственным процессам.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было подготовлено более 10 качественных экологических проектов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208" y="41999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www.grsu.by/component/k2/item/42646-kupalotsy-prinyali-uchastie-v-intnsive-eko-marafon.html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156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9450" y="108326"/>
            <a:ext cx="833303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Гродненский государственный университет имени янки Купалы занял второе место в городском конкурсе «Лучшая арт-елка 2022»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hoto_2022-01-10_14-33-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92" y="2727269"/>
            <a:ext cx="3644884" cy="24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412" y="1196752"/>
            <a:ext cx="8717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Ежегодно в Гродно проходит конкурс дизайнерских елок, в котором участвуют предприятия и учреждения образования города. Конкурсанты продумывают уникальный дизайн, а главные условия участия в конкурсе – красавица должна ассоциироваться с организацией и быть созданной из подручных средств.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772" y="2709495"/>
            <a:ext cx="49753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Благодаря конкурсу в парке имени </a:t>
            </a:r>
            <a:r>
              <a:rPr lang="ru-RU" sz="1600" dirty="0" err="1">
                <a:latin typeface="pt_sans_caption"/>
              </a:rPr>
              <a:t>Жилибера</a:t>
            </a:r>
            <a:r>
              <a:rPr lang="ru-RU" sz="1600" dirty="0">
                <a:latin typeface="pt_sans_caption"/>
              </a:rPr>
              <a:t> ежегодно вырастает Аллея креативных елок. Этот гродненский предновогодний конкурс проводится среди предприятий и организаций города и стал своеобразной визитной карточкой областного центра.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По условиям конкурса, трудовые коллективы учреждений и предприятий областного центра изготавливали авторские дизайнерские елки из всевозможных подручных материалов, отражающие специфику и направление деятельности предприятий, организаций и учреждений, вид занятия индивидуальных предпринимателей или жителей города Гродно.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По итогу конкурса </a:t>
            </a:r>
            <a:r>
              <a:rPr lang="ru-RU" sz="1600" dirty="0" err="1">
                <a:latin typeface="pt_sans_caption"/>
              </a:rPr>
              <a:t>купаловская</a:t>
            </a:r>
            <a:r>
              <a:rPr lang="ru-RU" sz="1600" dirty="0">
                <a:latin typeface="pt_sans_caption"/>
              </a:rPr>
              <a:t> елочка завоевала «серебро». 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0692" y="5274676"/>
            <a:ext cx="3644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www.grsu.by/component/k2/item/40524-grodnenskij-gosudarstvennyj-universitet-imeni-yanki-kupaly-zanyal-vtoroe-mesto-v-gorodskom-konkurse-luchshaya-art-elka-2022.html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67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9450" y="108326"/>
            <a:ext cx="62490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Новогодний  конкурс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ЭкоЁлка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2022»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208" y="752818"/>
            <a:ext cx="493184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Вниманию жюри конкурса было представлено около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работ. Участниками стали студенты, магистранты, аспиранты и сотрудники университета, которые изготовили новогоднюю елку и елочные украшения из альтернативных материалов без использования хвои. Награждение победителей прошло 30 декабря в рамках Совета по идеологической и воспитательной работе.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Конкурсные работы участников были представлены в учебных корпусах и общежитиях студенческого городка. Жюри оценивало разнообразие, оригинальность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экологичность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используемых материалов, эстетическую ценность работ.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экоелка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78" y="764705"/>
            <a:ext cx="1896686" cy="13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4426" y="3410416"/>
            <a:ext cx="3707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www.grsu.by/component/k2/item/44234-kupalovtsev-priglashayut-prinyat-uchastie-v-konkurse-ekojolka-2022.html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4426" y="42210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www.grsu.by/component/k2/item/44733-v-kupalovskom-universitete-nagradili-pobeditelej-novogodnego-konkursa-ekoelka-2022.html</a:t>
            </a:r>
            <a:endParaRPr lang="ru-RU" sz="1400" dirty="0"/>
          </a:p>
        </p:txBody>
      </p:sp>
      <p:pic>
        <p:nvPicPr>
          <p:cNvPr id="7170" name="Picture 2" descr="photo 2022 12 29 09 36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02" y="843559"/>
            <a:ext cx="1912478" cy="12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10966" y="5014136"/>
            <a:ext cx="3933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www.grsu.by/component/k2/item/44540-v-kupalovskom-universitete-podveli-itogi-novogodnego-konkursa-ekojolka-2022.html</a:t>
            </a:r>
            <a:endParaRPr lang="ru-RU" sz="1400" dirty="0"/>
          </a:p>
        </p:txBody>
      </p:sp>
      <p:pic>
        <p:nvPicPr>
          <p:cNvPr id="7172" name="Picture 4" descr="IMG_560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65" y="2166523"/>
            <a:ext cx="1881315" cy="12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G_5508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4095" y="2166523"/>
            <a:ext cx="1848886" cy="12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4426" y="5764046"/>
            <a:ext cx="38085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4"/>
              </a:rPr>
              <a:t>https://</a:t>
            </a:r>
            <a:r>
              <a:rPr lang="en-US" sz="1400" dirty="0" smtClean="0">
                <a:hlinkClick r:id="rId14"/>
              </a:rPr>
              <a:t>www.grsu.by/component/k2/item/44494-fotofakt-v-kupalovskom-universitete-prokhodit-konkurs-ekojolka-2022.html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97107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1029</Words>
  <Application>Microsoft Office PowerPoint</Application>
  <PresentationFormat>Экран (4:3)</PresentationFormat>
  <Paragraphs>74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303</cp:revision>
  <cp:lastPrinted>2022-08-31T19:27:54Z</cp:lastPrinted>
  <dcterms:created xsi:type="dcterms:W3CDTF">2022-08-29T06:47:08Z</dcterms:created>
  <dcterms:modified xsi:type="dcterms:W3CDTF">2023-11-14T11:15:00Z</dcterms:modified>
</cp:coreProperties>
</file>