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86" r:id="rId3"/>
    <p:sldId id="385" r:id="rId4"/>
    <p:sldId id="377" r:id="rId5"/>
    <p:sldId id="379" r:id="rId6"/>
    <p:sldId id="380" r:id="rId7"/>
    <p:sldId id="383" r:id="rId8"/>
    <p:sldId id="381" r:id="rId9"/>
    <p:sldId id="384" r:id="rId10"/>
    <p:sldId id="387" r:id="rId11"/>
    <p:sldId id="382" r:id="rId12"/>
    <p:sldId id="359" r:id="rId13"/>
  </p:sldIdLst>
  <p:sldSz cx="9144000" cy="6858000" type="screen4x3"/>
  <p:notesSz cx="6786563" cy="9923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14" autoAdjust="0"/>
  </p:normalViewPr>
  <p:slideViewPr>
    <p:cSldViewPr>
      <p:cViewPr>
        <p:scale>
          <a:sx n="70" d="100"/>
          <a:sy n="70" d="100"/>
        </p:scale>
        <p:origin x="-336" y="-31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7939A217-F63D-4D82-9FC5-8A4B68C68167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0B5203-513C-46D3-AA24-EF7B746F0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206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DFF97B29-BB46-4C93-A7A4-12FFB28DED77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657" y="4713645"/>
            <a:ext cx="5429250" cy="4465558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F2117294-C1D6-4163-95D3-0CB7D4D75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95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87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02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0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7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33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5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8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4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8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5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17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41733-v-etom-godu-voennyj-fakultet-grgu-imeni-yanki-kupaly-vpervye-nabiraet-devushek-na-obuchenie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8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44146-studenty-grgu-imeni-yanki-kupaly-v-chisle-prizerov-smotra-konkursa-sredi-dobrovolnykh-druzhin.htm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5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3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42566-rektor-grgu-imeni-yanki-kupaly-irina-kiturko-stala-pobeditelnitsej-respublikanskogo-konkursa-zhenshchina-goda-2021-v-nominatsii-za-liderstvo-i-uspeshnoe-rukovodstvo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8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42216-kupalovtsy-stali-pobeditelyami-iv-respublikanskogo-konkursa-studencheskikh-semej-schastlivy-vmeste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44098-violetta-shablinskaya-pobedila-v-grodnenskom-oblastnom-ture-respublikanskogo-konkursa-student-goda-2022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8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42063-studentka-grgu-imeni-yanki-kupaly-stala-pervoj-vitse-korolevoj-studenchestva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40564-studentka-grgu-imeni-yanki-kupaly-gotovitsya-prinyat-uchastie-v-konkurse-koroleva-studenchestva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44235-studentka-grgu-imeni-yanki-kupaly-stala-obladatelnitsej-statuetki-luchshaya-futbolistka-po-plyazhnomu-futbolu-respubliki-belarus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42758-kupalovtsy-stali-prizerami-festivalya-konkursa-ogon-molodezhnykh-talantov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hyperlink" Target="https://www.grsu.by/component/k2/item/41501-shou-vysokogo-klassa-v-grgu-imeni-yanki-kupaly-vybrali-miss-universitet-2022-i-mistera-universitet-2022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8.jpeg"/><Relationship Id="rId5" Type="http://schemas.microsoft.com/office/2007/relationships/hdphoto" Target="../media/hdphoto4.wdp"/><Relationship Id="rId10" Type="http://schemas.openxmlformats.org/officeDocument/2006/relationships/image" Target="../media/image27.jpeg"/><Relationship Id="rId4" Type="http://schemas.openxmlformats.org/officeDocument/2006/relationships/image" Target="../media/image9.pn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6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Subtitle 31">
            <a:extLst>
              <a:ext uri="{FF2B5EF4-FFF2-40B4-BE49-F238E27FC236}">
                <a16:creationId xmlns:a16="http://schemas.microsoft.com/office/drawing/2014/main" xmlns="" id="{AF782006-E618-4A9E-ACF4-6A6CC766E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5445224"/>
            <a:ext cx="7585233" cy="923330"/>
          </a:xfrm>
        </p:spPr>
        <p:txBody>
          <a:bodyPr anchor="t"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bg1"/>
                </a:solidFill>
                <a:latin typeface="Impact" pitchFamily="34" charset="0"/>
              </a:rPr>
              <a:t>Цель 5: Обеспечение гендерного равенства и расширение прав и возможностей всех женщин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938F1D3-AE06-426F-A875-9F931DCBCFF6}"/>
              </a:ext>
            </a:extLst>
          </p:cNvPr>
          <p:cNvSpPr txBox="1"/>
          <p:nvPr/>
        </p:nvSpPr>
        <p:spPr>
          <a:xfrm>
            <a:off x="-396552" y="3103800"/>
            <a:ext cx="7128792" cy="14773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Цели ООН в области устойчивого развития</a:t>
            </a:r>
            <a:endParaRPr lang="ru-RU" sz="4800" dirty="0">
              <a:solidFill>
                <a:schemeClr val="bg1"/>
              </a:solidFill>
              <a:effectLst>
                <a:outerShdw blurRad="50800" dist="25400" dir="2700000" algn="tl" rotWithShape="0">
                  <a:prstClr val="black">
                    <a:alpha val="72000"/>
                  </a:prstClr>
                </a:outerShdw>
              </a:effectLst>
              <a:latin typeface="Impac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090544"/>
            <a:ext cx="2910759" cy="272761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335689" y="4196937"/>
            <a:ext cx="1196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2022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8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423361" y="-26020"/>
            <a:ext cx="7172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В этом году военный факультет ГрГУ имени Янки Купалы </a:t>
            </a:r>
            <a:r>
              <a:rPr lang="ru-RU" sz="1600" b="1" dirty="0" smtClean="0">
                <a:solidFill>
                  <a:schemeClr val="bg1"/>
                </a:solidFill>
              </a:rPr>
              <a:t>                                           впервые </a:t>
            </a:r>
            <a:r>
              <a:rPr lang="ru-RU" sz="1600" b="1" dirty="0">
                <a:solidFill>
                  <a:schemeClr val="bg1"/>
                </a:solidFill>
              </a:rPr>
              <a:t>набирает девушек на обучение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voen fa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24744"/>
            <a:ext cx="3122712" cy="208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2956" y="870416"/>
            <a:ext cx="508313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pt_sans_bold"/>
              </a:rPr>
              <a:t>У девушек будет возможность поступить на один из лучших военных факультетов в стране. Набор осуществляется по специальности «Тыловое обеспечение войск» по двум направлениям.</a:t>
            </a:r>
            <a:endParaRPr lang="ru-RU" dirty="0">
              <a:latin typeface="Comic Sans MS"/>
            </a:endParaRPr>
          </a:p>
          <a:p>
            <a:pPr indent="450215" algn="just">
              <a:spcAft>
                <a:spcPts val="0"/>
              </a:spcAft>
            </a:pPr>
            <a:endParaRPr lang="ru-RU" dirty="0" smtClean="0">
              <a:latin typeface="pt_sans_captio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pt_sans_caption"/>
              </a:rPr>
              <a:t>В </a:t>
            </a:r>
            <a:r>
              <a:rPr lang="ru-RU" dirty="0">
                <a:latin typeface="pt_sans_caption"/>
              </a:rPr>
              <a:t>этом году курсантами военного факультета ГрГУ имени Янки Купалы смогут стать 4 девушки. Два места есть – специальности «Тыловое обеспечение войск (продовольствием)» и два места – на специальности «Тыловое обеспечение войск (вещевым имуществом)». Важный момент – дамы проходят обучение в интересах Министерства обороны.</a:t>
            </a:r>
            <a:endParaRPr lang="ru-RU" b="0" i="0" dirty="0">
              <a:effectLst/>
              <a:latin typeface="pt_sans_captio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3360" y="5858108"/>
            <a:ext cx="8397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www.grsu.by/component/k2/item/41733-v-etom-godu-voennyj-fakultet-grgu-imeni-yanki-kupaly-vpervye-nabiraet-devushek-na-obuchenie.html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74536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423361" y="-26020"/>
            <a:ext cx="7172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Студенты ГрГУ имени Янки Купалы – в числе призеров смотра-конкурса среди добровольных дружин</a:t>
            </a:r>
          </a:p>
        </p:txBody>
      </p:sp>
      <p:pic>
        <p:nvPicPr>
          <p:cNvPr id="1026" name="Picture 2" descr="36621 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1124744"/>
            <a:ext cx="3021763" cy="230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6621_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00" y="4005064"/>
            <a:ext cx="2978696" cy="198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5161" y="884823"/>
            <a:ext cx="57849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</a:t>
            </a:r>
            <a:r>
              <a:rPr lang="ru-RU" dirty="0"/>
              <a:t>конкурсных состязаниях встретились победители районных этапов смотра-конкурса добровольных дружин. </a:t>
            </a:r>
            <a:endParaRPr lang="ru-RU" dirty="0" smtClean="0"/>
          </a:p>
          <a:p>
            <a:pPr algn="just"/>
            <a:r>
              <a:rPr lang="ru-RU" dirty="0" smtClean="0"/>
              <a:t>Наши </a:t>
            </a:r>
            <a:r>
              <a:rPr lang="ru-RU" dirty="0"/>
              <a:t>студенты хорошо себя показали и трижды поднимались на сцену для награждения. Команда добровольной дружины юридического факультета Гродненского государственного университета имени Янки Купалы стала победителем в конкурсе «Оказание первой помощи пострадавшим».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Лучшим </a:t>
            </a:r>
            <a:r>
              <a:rPr lang="ru-RU" dirty="0"/>
              <a:t>дружинником в индивидуальном зачете стала Анастасия </a:t>
            </a:r>
            <a:r>
              <a:rPr lang="ru-RU" dirty="0" err="1"/>
              <a:t>Бальцевич</a:t>
            </a:r>
            <a:r>
              <a:rPr lang="ru-RU" dirty="0"/>
              <a:t>, студентка 3 курса специальности «Правоведение». По итогам командного зачета наша команда заняла второе место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5806" y="5498648"/>
            <a:ext cx="53763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9"/>
              </a:rPr>
              <a:t>https://</a:t>
            </a:r>
            <a:r>
              <a:rPr lang="en-US" sz="1400" dirty="0" smtClean="0">
                <a:hlinkClick r:id="rId9"/>
              </a:rPr>
              <a:t>www.grsu.by/component/k2/item/44146-studenty-grgu-imeni-yanki-kupaly-v-chisle-prizerov-smotra-konkursa-sredi-dobrovolnykh-druzhin.html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4278865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6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1259632" y="3027856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Гродненский государственный университет имени 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Янки Купалы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26" y="1483369"/>
            <a:ext cx="5184576" cy="485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95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-1"/>
              <a:ext cx="9144000" cy="84355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04877" y="-21525"/>
            <a:ext cx="9039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Ректор ГрГУ имени Янки Купалы Ирина Китурко стала победительницей республиканского конкурса «Женщина года – 2021» в номинации </a:t>
            </a:r>
            <a:r>
              <a:rPr lang="ru-RU" b="1" dirty="0" smtClean="0">
                <a:solidFill>
                  <a:schemeClr val="bg1"/>
                </a:solidFill>
              </a:rPr>
              <a:t>                                                «</a:t>
            </a:r>
            <a:r>
              <a:rPr lang="ru-RU" b="1" dirty="0">
                <a:solidFill>
                  <a:schemeClr val="bg1"/>
                </a:solidFill>
              </a:rPr>
              <a:t>За лидерство и успешное руководство»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124" name="Picture 4" descr="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79469"/>
            <a:ext cx="2744177" cy="182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695893"/>
            <a:ext cx="2744177" cy="182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338" y="882586"/>
            <a:ext cx="55537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444444"/>
                </a:solidFill>
                <a:latin typeface="pt_sans_bold"/>
              </a:rPr>
              <a:t>Церемония </a:t>
            </a:r>
            <a:r>
              <a:rPr lang="ru-RU" b="1" dirty="0">
                <a:latin typeface="pt_sans_bold"/>
              </a:rPr>
              <a:t>награждения</a:t>
            </a:r>
            <a:r>
              <a:rPr lang="ru-RU" b="1" dirty="0">
                <a:solidFill>
                  <a:srgbClr val="444444"/>
                </a:solidFill>
                <a:latin typeface="pt_sans_bold"/>
              </a:rPr>
              <a:t> победительниц XIV республиканского конкурса «Женщина года – 2021» состоялась </a:t>
            </a:r>
            <a:r>
              <a:rPr lang="ru-RU" b="1" dirty="0" smtClean="0">
                <a:solidFill>
                  <a:srgbClr val="444444"/>
                </a:solidFill>
                <a:latin typeface="pt_sans_bold"/>
              </a:rPr>
              <a:t>15 апреля 2022  </a:t>
            </a:r>
            <a:r>
              <a:rPr lang="ru-RU" b="1" dirty="0">
                <a:solidFill>
                  <a:srgbClr val="444444"/>
                </a:solidFill>
                <a:latin typeface="pt_sans_bold"/>
              </a:rPr>
              <a:t>в музее истории Великой Отечественной войны.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4772" y="2082915"/>
            <a:ext cx="55513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pt_sans_caption"/>
              </a:rPr>
              <a:t>В </a:t>
            </a:r>
            <a:r>
              <a:rPr lang="ru-RU" dirty="0">
                <a:latin typeface="pt_sans_caption"/>
              </a:rPr>
              <a:t>номинации «За лидерство и успешное руководство» отмечена ректор Гродненского государственного университета имени Янки Купалы Ирина Китурко, под руководством которой университет достиг особых высот: стал лауреатом Премии Правительства за достижения в области качества, был занесен на республиканскую Доску Почета и занимает лидирующие позиции в рейтингах среди университетов Беларуси.</a:t>
            </a:r>
            <a:endParaRPr lang="ru-RU" b="0" i="0" dirty="0">
              <a:effectLst/>
              <a:latin typeface="pt_sans_caption"/>
            </a:endParaRPr>
          </a:p>
        </p:txBody>
      </p:sp>
      <p:pic>
        <p:nvPicPr>
          <p:cNvPr id="5128" name="Picture 8" descr="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2751677"/>
            <a:ext cx="2744177" cy="182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4772" y="4848186"/>
            <a:ext cx="55513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Республиканский конкурс «Женщина года» является традиционным и проводится общественным объединением «Белорусский союз женщин» с целью поощрения женщин, добившихся успехов в различных сферах деятельности.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2338" y="5859269"/>
            <a:ext cx="55537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0"/>
              </a:rPr>
              <a:t>https://</a:t>
            </a:r>
            <a:r>
              <a:rPr lang="en-US" sz="1400" dirty="0" smtClean="0">
                <a:hlinkClick r:id="rId10"/>
              </a:rPr>
              <a:t>www.grsu.by/component/k2/item/42566-rektor-grgu-imeni-yanki-kupaly-irina-kiturko-stala-pobeditelnitsej-respublikanskogo-konkursa-zhenshchina-goda-2021-v-nominatsii-za-liderstvo-i-uspeshnoe-rukovodstvo.html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82479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659414" y="-21525"/>
            <a:ext cx="6246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Купаловцы</a:t>
            </a:r>
            <a:r>
              <a:rPr lang="ru-RU" b="1" dirty="0">
                <a:solidFill>
                  <a:schemeClr val="bg1"/>
                </a:solidFill>
              </a:rPr>
              <a:t> стали победителями IV Республиканского конкурса студенческих семей «Счастливы вместе»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photo_2022-05-16_13-30-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80728"/>
            <a:ext cx="2413194" cy="160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hoto_2022-05-15_14-04-58_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73073"/>
            <a:ext cx="2412383" cy="160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hoto_2022-05-15_14-06-4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52936"/>
            <a:ext cx="2439834" cy="16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4772" y="803892"/>
            <a:ext cx="5911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pt_sans_bold"/>
              </a:rPr>
              <a:t>В этом году участниками финального соревнования стали восемь семей из разных областей и университетов страны. </a:t>
            </a:r>
            <a:r>
              <a:rPr lang="ru-RU" b="1" dirty="0" err="1">
                <a:latin typeface="pt_sans_bold"/>
              </a:rPr>
              <a:t>Купаловцы</a:t>
            </a:r>
            <a:r>
              <a:rPr lang="ru-RU" b="1" dirty="0">
                <a:latin typeface="pt_sans_bold"/>
              </a:rPr>
              <a:t> были в их числе! Нашу </a:t>
            </a:r>
            <a:r>
              <a:rPr lang="ru-RU" b="1" dirty="0" err="1">
                <a:latin typeface="pt_sans_bold"/>
              </a:rPr>
              <a:t>alma</a:t>
            </a:r>
            <a:r>
              <a:rPr lang="ru-RU" b="1" dirty="0">
                <a:latin typeface="pt_sans_bold"/>
              </a:rPr>
              <a:t> </a:t>
            </a:r>
            <a:r>
              <a:rPr lang="ru-RU" b="1" dirty="0" err="1">
                <a:latin typeface="pt_sans_bold"/>
              </a:rPr>
              <a:t>mater</a:t>
            </a:r>
            <a:r>
              <a:rPr lang="ru-RU" b="1" dirty="0">
                <a:latin typeface="pt_sans_bold"/>
              </a:rPr>
              <a:t> представляла семья Волчек. Екатерина – студентка 4 курса педагогического факультета, а Дмитрий – курсовой офицер батальона курсантов. Супруги стали победителями </a:t>
            </a:r>
            <a:r>
              <a:rPr lang="ru-RU" b="1" dirty="0" smtClean="0">
                <a:latin typeface="pt_sans_bold"/>
              </a:rPr>
              <a:t>конкурса</a:t>
            </a:r>
            <a:r>
              <a:rPr lang="ru-RU" dirty="0" smtClean="0">
                <a:latin typeface="Comic Sans MS"/>
              </a:rPr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4668" y="3122825"/>
            <a:ext cx="57715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pt_sans_caption"/>
              </a:rPr>
              <a:t>IV Республиканский конкурс студенческих семей «Счастливы вместе» еще раз продемонстрировал нашему молодому поколению, что, несмотря на ответственность, которую налагает брак, это очень здорово – быть молодой семьей. Этот конкурс помог еще больше сплотить супругов.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9242" y="5642664"/>
            <a:ext cx="57269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0"/>
              </a:rPr>
              <a:t>https://</a:t>
            </a:r>
            <a:r>
              <a:rPr lang="en-US" sz="1400" dirty="0" smtClean="0">
                <a:hlinkClick r:id="rId10"/>
              </a:rPr>
              <a:t>www.grsu.by/component/k2/item/42216-kupalovtsy-stali-pobeditelyami-iv-respublikanskogo-konkursa-studencheskikh-semej-schastlivy-vmeste.html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15716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659414" y="-21525"/>
            <a:ext cx="6246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Виолетта </a:t>
            </a:r>
            <a:r>
              <a:rPr lang="ru-RU" b="1" dirty="0" err="1">
                <a:solidFill>
                  <a:schemeClr val="bg1"/>
                </a:solidFill>
              </a:rPr>
              <a:t>Шаблинская</a:t>
            </a:r>
            <a:r>
              <a:rPr lang="ru-RU" b="1" dirty="0">
                <a:solidFill>
                  <a:schemeClr val="bg1"/>
                </a:solidFill>
              </a:rPr>
              <a:t> победила в Гродненском областном туре республиканского конкурса «Студент года – 2022»</a:t>
            </a:r>
          </a:p>
        </p:txBody>
      </p:sp>
      <p:pic>
        <p:nvPicPr>
          <p:cNvPr id="2050" name="Picture 2" descr="photo 2022 11 11 20 29 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80728"/>
            <a:ext cx="3290630" cy="219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4668" y="804358"/>
            <a:ext cx="48467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Студентка факультета истории коммуникации и туризма Виолетта </a:t>
            </a:r>
            <a:r>
              <a:rPr lang="ru-RU" b="1" dirty="0" err="1"/>
              <a:t>Шаблинская</a:t>
            </a:r>
            <a:r>
              <a:rPr lang="ru-RU" b="1" dirty="0"/>
              <a:t> представит Гродненскую область на республиканском этапе конкурса!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4668" y="2122978"/>
            <a:ext cx="48467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Виолетта – председатель студенческого художественного совета ГрГУ имени Янки Купалы, выступает в качестве члена организационного комитета и члена жюри при проведении различных университетских конкурсов. Студентка приняла участие в мероприятии, посвященном Дню Независимости Республики Беларусь во Дворце Республики, участвовала в фестивале «Славянский базар в Витебске», в Республиканском новогоднем балу. Уверены, она достойно представит нашу область на республиканском этапе конкурса «Студент года – 2022»</a:t>
            </a:r>
          </a:p>
        </p:txBody>
      </p:sp>
      <p:pic>
        <p:nvPicPr>
          <p:cNvPr id="2052" name="Picture 4" descr="photo 2022 11 11 20 29 5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28" y="3356992"/>
            <a:ext cx="2192550" cy="249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4080" y="6074132"/>
            <a:ext cx="8090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9"/>
              </a:rPr>
              <a:t>https://</a:t>
            </a:r>
            <a:r>
              <a:rPr lang="en-US" sz="1400" dirty="0" smtClean="0">
                <a:hlinkClick r:id="rId9"/>
              </a:rPr>
              <a:t>www.grsu.by/component/k2/item/44098-violetta-shablinskaya-pobedila-v-grodnenskom-oblastnom-ture-respublikanskogo-konkursa-student-goda-2022.html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34168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683568" y="-18797"/>
            <a:ext cx="65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Студентка ГрГУ имени Янки Купалы стала первой вице-королевой студенчества</a:t>
            </a:r>
          </a:p>
        </p:txBody>
      </p:sp>
      <p:pic>
        <p:nvPicPr>
          <p:cNvPr id="3074" name="Picture 2" descr="9d60e57707a352586f3945c17238ba0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931" y="1052736"/>
            <a:ext cx="3158716" cy="210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3272316efbb355f1231bab8832f730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931" y="3789040"/>
            <a:ext cx="3158716" cy="210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3360" y="620688"/>
            <a:ext cx="51567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pt_sans_bold"/>
              </a:rPr>
              <a:t>Ирина </a:t>
            </a:r>
            <a:r>
              <a:rPr lang="ru-RU" b="1" dirty="0" err="1">
                <a:latin typeface="pt_sans_bold"/>
              </a:rPr>
              <a:t>Нарута</a:t>
            </a:r>
            <a:r>
              <a:rPr lang="ru-RU" b="1" dirty="0">
                <a:latin typeface="pt_sans_bold"/>
              </a:rPr>
              <a:t>, студентка 3 курса факультета экономики и управления </a:t>
            </a:r>
            <a:r>
              <a:rPr lang="ru-RU" b="1" dirty="0" err="1">
                <a:latin typeface="pt_sans_bold"/>
              </a:rPr>
              <a:t>Купаловского</a:t>
            </a:r>
            <a:r>
              <a:rPr lang="ru-RU" b="1" dirty="0">
                <a:latin typeface="pt_sans_bold"/>
              </a:rPr>
              <a:t> университета стала первой вице-королевой студенчества Гродненской области.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3361" y="1978962"/>
            <a:ext cx="51567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Конкурс грации и таланта «Королева студенчества» является одним из самых красивых весенних проектов. Мероприятие ежегодно вызывает оживленный интерес и собирает полные зрительские залы. Конкурс объединяет самых очаровательных участниц из учреждений высшего образования. В областном этапе конкурса приняли участие девять девушек. Они являются финалистками предыдущих этапов.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работе жюри приняла участие победительница прошлогоднего конкурса – студентка юридического факультета Гродненского государственного университета имени Янки Купалы Карина </a:t>
            </a:r>
            <a:r>
              <a:rPr lang="ru-RU" dirty="0" err="1"/>
              <a:t>Сорговицкая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3361" y="5858108"/>
            <a:ext cx="5313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9"/>
              </a:rPr>
              <a:t>https://</a:t>
            </a:r>
            <a:r>
              <a:rPr lang="en-US" sz="1400" dirty="0" smtClean="0">
                <a:hlinkClick r:id="rId9"/>
              </a:rPr>
              <a:t>www.grsu.by/component/k2/item/42063-studentka-grgu-imeni-yanki-kupaly-stala-pervoj-vitse-korolevoj-studenchestva.html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51507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822" y="42759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Студентка ГрГУ имени Янки Купалы готовится принять участие в </a:t>
            </a:r>
            <a:r>
              <a:rPr lang="ru-RU" sz="1600" b="1" dirty="0" smtClean="0">
                <a:solidFill>
                  <a:schemeClr val="bg1"/>
                </a:solidFill>
              </a:rPr>
              <a:t>конкурсе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«Королева Студенчества»</a:t>
            </a:r>
          </a:p>
        </p:txBody>
      </p:sp>
      <p:pic>
        <p:nvPicPr>
          <p:cNvPr id="4098" name="Picture 2" descr="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232" y="1124744"/>
            <a:ext cx="2967943" cy="197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4668" y="697914"/>
            <a:ext cx="555548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>
                <a:latin typeface="pt_sans_bold"/>
              </a:rPr>
              <a:t>Студентка юридического факультета Карина </a:t>
            </a:r>
            <a:r>
              <a:rPr lang="ru-RU" sz="1600" b="1" dirty="0" err="1">
                <a:latin typeface="pt_sans_bold"/>
              </a:rPr>
              <a:t>Сорговицкая</a:t>
            </a:r>
            <a:r>
              <a:rPr lang="ru-RU" sz="1600" b="1" dirty="0">
                <a:latin typeface="pt_sans_bold"/>
              </a:rPr>
              <a:t> уже через неделю представит наш университет на XXX Международном конкурсе красоты и таланта «Королева Студенчества» в городе Ставрополь (Российская Федерация).</a:t>
            </a:r>
            <a:endParaRPr lang="ru-RU" sz="1600" dirty="0">
              <a:latin typeface="Comic Sans MS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pt_sans_caption"/>
              </a:rPr>
              <a:t>Карина </a:t>
            </a:r>
            <a:r>
              <a:rPr lang="ru-RU" sz="1600" dirty="0" err="1">
                <a:latin typeface="pt_sans_caption"/>
              </a:rPr>
              <a:t>Сорговицкая</a:t>
            </a:r>
            <a:r>
              <a:rPr lang="ru-RU" sz="1600" dirty="0">
                <a:latin typeface="pt_sans_caption"/>
              </a:rPr>
              <a:t>, Мисс Университет 2021 года, стала победительницей Областного этапа и финалисткой Республиканского конкурса красоты и таланта «Королева Студенчества» Республики Беларусь.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pt_sans_caption"/>
              </a:rPr>
              <a:t>В конкурсе примут участие победители национальных конкурсов красоты высших учебных заведений стран СНГ</a:t>
            </a:r>
            <a:r>
              <a:rPr lang="ru-RU" sz="1600" dirty="0" smtClean="0">
                <a:latin typeface="pt_sans_caption"/>
              </a:rPr>
              <a:t>.</a:t>
            </a:r>
            <a:endParaRPr lang="ru-RU" sz="1400" dirty="0">
              <a:latin typeface="pt_sans_caption"/>
            </a:endParaRPr>
          </a:p>
          <a:p>
            <a:pPr algn="just">
              <a:spcAft>
                <a:spcPts val="0"/>
              </a:spcAft>
            </a:pPr>
            <a:endParaRPr lang="ru-RU" sz="1400" dirty="0" smtClean="0">
              <a:latin typeface="pt_sans_caption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pt_sans_caption"/>
              </a:rPr>
              <a:t>В 2019 </a:t>
            </a:r>
            <a:r>
              <a:rPr lang="ru-RU" sz="1400" dirty="0">
                <a:latin typeface="pt_sans_caption"/>
              </a:rPr>
              <a:t>году студентка ГрГУ имени Янки Купалы стала «Вице-Королевой Студенчества». На корону и титул «Королева Студенчества» претендовали 16 участниц из 12 стран – Беларуси, России, Казахстана, Туркменистана, Узбекистана, Кыргызстана, Армении, Таджикистана, Литвы, Коморских островов, Шри-Ланки, Индии. Учредителями конкурса выступили Российский союз молодежи, Белорусский республиканский союз молодежи и Правительство Ставропольского края.</a:t>
            </a:r>
            <a:endParaRPr lang="ru-RU" sz="1400" b="0" i="0" dirty="0">
              <a:effectLst/>
              <a:latin typeface="pt_sans_captio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3501008"/>
            <a:ext cx="208823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www.grsu.by/component/k2/item/40564-studentka-grgu-imeni-yanki-kupaly-gotovitsya-prinyat-uchastie-v-konkurse-koroleva-studenchestva.html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40107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822" y="42759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Студентка ГрГУ имени Янки Купалы стала обладательницей статуэтки «Лучшая футболистка по пляжному футболу Республики Беларусь»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photo 2022 11 29 14 18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3025161"/>
            <a:ext cx="4430348" cy="24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080" y="660752"/>
            <a:ext cx="87384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pt_sans_bold"/>
              </a:rPr>
              <a:t>28 ноября </a:t>
            </a:r>
            <a:r>
              <a:rPr lang="ru-RU" b="1" dirty="0" smtClean="0">
                <a:latin typeface="pt_sans_bold"/>
              </a:rPr>
              <a:t>в </a:t>
            </a:r>
            <a:r>
              <a:rPr lang="ru-RU" b="1" dirty="0">
                <a:latin typeface="pt_sans_bold"/>
              </a:rPr>
              <a:t>Минске </a:t>
            </a:r>
            <a:r>
              <a:rPr lang="ru-RU" b="1" dirty="0" smtClean="0">
                <a:latin typeface="pt_sans_bold"/>
              </a:rPr>
              <a:t>состоялась </a:t>
            </a:r>
            <a:r>
              <a:rPr lang="ru-RU" b="1" dirty="0">
                <a:latin typeface="pt_sans_bold"/>
              </a:rPr>
              <a:t>церемония награждения лучших игроков футбольного сезона в Республике Беларусь–2022.</a:t>
            </a:r>
            <a:endParaRPr lang="ru-RU" dirty="0">
              <a:latin typeface="Comic Sans MS"/>
            </a:endParaRPr>
          </a:p>
          <a:p>
            <a:pPr algn="just"/>
            <a:endParaRPr lang="ru-RU" dirty="0" smtClean="0">
              <a:latin typeface="pt_sans_caption"/>
            </a:endParaRPr>
          </a:p>
          <a:p>
            <a:pPr algn="just"/>
            <a:r>
              <a:rPr lang="ru-RU" dirty="0" smtClean="0">
                <a:latin typeface="pt_sans_caption"/>
              </a:rPr>
              <a:t>Студентке </a:t>
            </a:r>
            <a:r>
              <a:rPr lang="ru-RU" dirty="0">
                <a:latin typeface="pt_sans_caption"/>
              </a:rPr>
              <a:t>4 курса юридического факультета </a:t>
            </a:r>
            <a:r>
              <a:rPr lang="ru-RU" b="1" dirty="0">
                <a:latin typeface="pt_sans_caption"/>
              </a:rPr>
              <a:t>Валерии </a:t>
            </a:r>
            <a:r>
              <a:rPr lang="ru-RU" b="1" dirty="0" err="1">
                <a:latin typeface="pt_sans_caption"/>
              </a:rPr>
              <a:t>Харитончик</a:t>
            </a:r>
            <a:r>
              <a:rPr lang="ru-RU" b="1" dirty="0">
                <a:latin typeface="pt_sans_caption"/>
              </a:rPr>
              <a:t> </a:t>
            </a:r>
            <a:r>
              <a:rPr lang="ru-RU" dirty="0">
                <a:latin typeface="pt_sans_caption"/>
              </a:rPr>
              <a:t>была вручена памятная статуэтка «Лучшая футболистка по пляжному футболу Республики Беларусь-2022». </a:t>
            </a:r>
          </a:p>
          <a:p>
            <a:pPr algn="just"/>
            <a:endParaRPr lang="ru-RU" dirty="0" smtClean="0">
              <a:latin typeface="pt_sans_caption"/>
            </a:endParaRPr>
          </a:p>
          <a:p>
            <a:pPr algn="just"/>
            <a:r>
              <a:rPr lang="ru-RU" sz="1400" dirty="0" smtClean="0">
                <a:latin typeface="pt_sans_caption"/>
              </a:rPr>
              <a:t>Открыл </a:t>
            </a:r>
            <a:r>
              <a:rPr lang="ru-RU" sz="1400" dirty="0">
                <a:latin typeface="pt_sans_caption"/>
              </a:rPr>
              <a:t>церемонию награждения «Звёздный мяч» глава Белорусской федерации футбола Владимир </a:t>
            </a:r>
            <a:r>
              <a:rPr lang="ru-RU" sz="1400" dirty="0" err="1">
                <a:latin typeface="pt_sans_caption"/>
              </a:rPr>
              <a:t>Базанов</a:t>
            </a:r>
            <a:r>
              <a:rPr lang="ru-RU" sz="1400" dirty="0">
                <a:latin typeface="pt_sans_caption"/>
              </a:rPr>
              <a:t>. </a:t>
            </a:r>
            <a:endParaRPr lang="ru-RU" sz="1400" dirty="0" smtClean="0">
              <a:latin typeface="pt_sans_caption"/>
            </a:endParaRPr>
          </a:p>
          <a:p>
            <a:pPr algn="just"/>
            <a:endParaRPr lang="ru-RU" dirty="0" smtClean="0">
              <a:latin typeface="pt_sans_captio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4772" y="5775647"/>
            <a:ext cx="9007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8"/>
              </a:rPr>
              <a:t>https://</a:t>
            </a:r>
            <a:r>
              <a:rPr lang="en-US" sz="1200" dirty="0" smtClean="0">
                <a:hlinkClick r:id="rId8"/>
              </a:rPr>
              <a:t>www.grsu.by/component/k2/item/44235-studentka-grgu-imeni-yanki-kupaly-stala-obladatelnitsej-statuetki-luchshaya-futbolistka-po-plyazhnomu-futbolu-respubliki-belarus.html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79686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423361" y="-26020"/>
            <a:ext cx="7172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bg1"/>
                </a:solidFill>
              </a:rPr>
              <a:t>Купаловцы</a:t>
            </a:r>
            <a:r>
              <a:rPr lang="ru-RU" sz="1600" b="1" dirty="0">
                <a:solidFill>
                  <a:schemeClr val="bg1"/>
                </a:solidFill>
              </a:rPr>
              <a:t> стали призерами фестиваля-конкурса </a:t>
            </a:r>
            <a:r>
              <a:rPr lang="ru-RU" sz="1600" b="1" dirty="0" smtClean="0">
                <a:solidFill>
                  <a:schemeClr val="bg1"/>
                </a:solidFill>
              </a:rPr>
              <a:t>                                                      «</a:t>
            </a:r>
            <a:r>
              <a:rPr lang="ru-RU" sz="1600" b="1" dirty="0">
                <a:solidFill>
                  <a:schemeClr val="bg1"/>
                </a:solidFill>
              </a:rPr>
              <a:t>Огонь молодежных талантов»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photo 2022 07 18 14 26 24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798" y="2348880"/>
            <a:ext cx="4324008" cy="315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4668" y="1004535"/>
            <a:ext cx="83637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pt_sans_bold"/>
              </a:rPr>
              <a:t>Коллектив современной хореографии «</a:t>
            </a:r>
            <a:r>
              <a:rPr lang="ru-RU" b="1" dirty="0" err="1">
                <a:latin typeface="pt_sans_bold"/>
              </a:rPr>
              <a:t>Stu-dance</a:t>
            </a:r>
            <a:r>
              <a:rPr lang="ru-RU" b="1" dirty="0">
                <a:latin typeface="pt_sans_bold"/>
              </a:rPr>
              <a:t>» под руководством Дианы </a:t>
            </a:r>
            <a:r>
              <a:rPr lang="ru-RU" b="1" dirty="0" err="1">
                <a:latin typeface="pt_sans_bold"/>
              </a:rPr>
              <a:t>Духаниной</a:t>
            </a:r>
            <a:r>
              <a:rPr lang="ru-RU" b="1" dirty="0">
                <a:latin typeface="pt_sans_bold"/>
              </a:rPr>
              <a:t> занял II место в конкурсе «Огонь танцев» в номинации «Стрит </a:t>
            </a:r>
            <a:r>
              <a:rPr lang="ru-RU" b="1" dirty="0" err="1">
                <a:latin typeface="pt_sans_bold"/>
              </a:rPr>
              <a:t>дэнс</a:t>
            </a:r>
            <a:r>
              <a:rPr lang="ru-RU" b="1" dirty="0">
                <a:latin typeface="pt_sans_bold"/>
              </a:rPr>
              <a:t>» в рамках финала национального фестиваля-конкурса «Огонь молодежных талантов».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3361" y="2235636"/>
            <a:ext cx="41054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pt_sans_caption"/>
              </a:rPr>
              <a:t>Во время фестиваля талантливая молодежь проявляла себя в трех творческих направлениях — хореография, вокал, оригинальный жанр и поборолась за победу в конкурсах «Огонь танца», «Огонь голоса», «Огонь уникальности».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pt_sans_caption"/>
              </a:rPr>
              <a:t>Фестиваль «Огонь молодежных талантов» состоялся в рамках официальной программы Дня молодежи на XXXI Международном фестивале искусств «Славянский базар в Витебске». К слову, более 50 </a:t>
            </a:r>
            <a:r>
              <a:rPr lang="ru-RU" sz="1600" dirty="0" err="1">
                <a:latin typeface="pt_sans_caption"/>
              </a:rPr>
              <a:t>купаловцев</a:t>
            </a:r>
            <a:r>
              <a:rPr lang="ru-RU" sz="1600" dirty="0">
                <a:latin typeface="pt_sans_caption"/>
              </a:rPr>
              <a:t> стали частью масштабного культурного праздника.</a:t>
            </a:r>
            <a:endParaRPr lang="ru-RU" sz="1600" b="0" i="0" dirty="0">
              <a:effectLst/>
              <a:latin typeface="pt_sans_captio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934670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www.grsu.by/component/k2/item/42758-kupalovtsy-stali-prizerami-festivalya-konkursa-ogon-molodezhnykh-talantov.html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40107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423361" y="-26020"/>
            <a:ext cx="7172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В ГрГУ имени Янки Купалы </a:t>
            </a:r>
            <a:r>
              <a:rPr lang="ru-RU" sz="1600" b="1" dirty="0" smtClean="0">
                <a:solidFill>
                  <a:schemeClr val="bg1"/>
                </a:solidFill>
              </a:rPr>
              <a:t>состоялся традиционный конкурс                                                 </a:t>
            </a:r>
            <a:r>
              <a:rPr lang="ru-RU" sz="1600" b="1" dirty="0">
                <a:solidFill>
                  <a:schemeClr val="bg1"/>
                </a:solidFill>
              </a:rPr>
              <a:t>«Мисс и Мистер университет – </a:t>
            </a:r>
            <a:r>
              <a:rPr lang="ru-RU" sz="1600" b="1" dirty="0" smtClean="0">
                <a:solidFill>
                  <a:schemeClr val="bg1"/>
                </a:solidFill>
              </a:rPr>
              <a:t>2022»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IMG 454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316" y="843559"/>
            <a:ext cx="2521860" cy="168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G_2872-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563" y="2636912"/>
            <a:ext cx="2521859" cy="168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G_29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62" y="843559"/>
            <a:ext cx="2507728" cy="167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G_36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62" y="4437112"/>
            <a:ext cx="2534758" cy="168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G_4255-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734" y="2636912"/>
            <a:ext cx="2505442" cy="167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G_457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734" y="4437112"/>
            <a:ext cx="2505442" cy="167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080" y="804358"/>
            <a:ext cx="3337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pt_sans_bold"/>
              </a:rPr>
              <a:t>Каждую весну на протяжении уже многих лет </a:t>
            </a:r>
            <a:r>
              <a:rPr lang="ru-RU" b="1" dirty="0" err="1">
                <a:latin typeface="pt_sans_bold"/>
              </a:rPr>
              <a:t>купаловцы</a:t>
            </a:r>
            <a:r>
              <a:rPr lang="ru-RU" b="1" dirty="0">
                <a:latin typeface="pt_sans_bold"/>
              </a:rPr>
              <a:t> становятся частью красочного шоу, праздника силы, грации и юности. Из года в год конкурс «Мисс и Мистер университет» все краше и краше! Этот год не стал исключением.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080" y="3573016"/>
            <a:ext cx="3337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pt_sans_caption"/>
              </a:rPr>
              <a:t>Студентка 3 курса юридического факультета Екатерина Герасимова стала Мисс университет –</a:t>
            </a:r>
            <a:r>
              <a:rPr lang="ru-RU" dirty="0" smtClean="0">
                <a:latin typeface="pt_sans_caption"/>
              </a:rPr>
              <a:t>2022. </a:t>
            </a:r>
            <a:endParaRPr lang="ru-RU" dirty="0">
              <a:latin typeface="pt_sans_captio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pt_sans_caption"/>
              </a:rPr>
              <a:t>Студент 3 курса факультета биологии и экологии Илья Золотых стал Мистером университет – </a:t>
            </a:r>
            <a:r>
              <a:rPr lang="ru-RU" dirty="0" smtClean="0">
                <a:latin typeface="pt_sans_caption"/>
              </a:rPr>
              <a:t>2022.</a:t>
            </a:r>
            <a:endParaRPr lang="ru-RU" b="0" i="0" dirty="0">
              <a:effectLst/>
              <a:latin typeface="pt_sans_captio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4772" y="6146140"/>
            <a:ext cx="8614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3"/>
              </a:rPr>
              <a:t>https://</a:t>
            </a:r>
            <a:r>
              <a:rPr lang="en-US" sz="1400" dirty="0" smtClean="0">
                <a:hlinkClick r:id="rId13"/>
              </a:rPr>
              <a:t>www.grsu.by/component/k2/item/41501-shou-vysokogo-klassa-v-grgu-imeni-yanki-kupaly-vybrali-miss-universitet-2022-i-mistera-universitet-2022.html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567935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6620</TotalTime>
  <Words>1020</Words>
  <Application>Microsoft Office PowerPoint</Application>
  <PresentationFormat>Экран (4:3)</PresentationFormat>
  <Paragraphs>81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устойчивого развития</dc:title>
  <dc:creator>Лисовская Анастасия Казимировна</dc:creator>
  <cp:lastModifiedBy>ЧАПЛИНСКАЯ СВЕТЛАНА ЛЕОНИДОВНА</cp:lastModifiedBy>
  <cp:revision>303</cp:revision>
  <cp:lastPrinted>2022-08-31T19:27:54Z</cp:lastPrinted>
  <dcterms:created xsi:type="dcterms:W3CDTF">2022-08-29T06:47:08Z</dcterms:created>
  <dcterms:modified xsi:type="dcterms:W3CDTF">2023-11-14T11:01:23Z</dcterms:modified>
</cp:coreProperties>
</file>